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5736" r:id="rId1"/>
  </p:sldMasterIdLst>
  <p:notesMasterIdLst>
    <p:notesMasterId r:id="rId28"/>
  </p:notesMasterIdLst>
  <p:sldIdLst>
    <p:sldId id="430" r:id="rId2"/>
    <p:sldId id="449" r:id="rId3"/>
    <p:sldId id="450" r:id="rId4"/>
    <p:sldId id="456" r:id="rId5"/>
    <p:sldId id="452" r:id="rId6"/>
    <p:sldId id="454" r:id="rId7"/>
    <p:sldId id="455" r:id="rId8"/>
    <p:sldId id="453" r:id="rId9"/>
    <p:sldId id="457" r:id="rId10"/>
    <p:sldId id="458" r:id="rId11"/>
    <p:sldId id="459" r:id="rId12"/>
    <p:sldId id="466" r:id="rId13"/>
    <p:sldId id="467" r:id="rId14"/>
    <p:sldId id="468" r:id="rId15"/>
    <p:sldId id="469" r:id="rId16"/>
    <p:sldId id="470" r:id="rId17"/>
    <p:sldId id="471" r:id="rId18"/>
    <p:sldId id="472" r:id="rId19"/>
    <p:sldId id="473" r:id="rId20"/>
    <p:sldId id="474" r:id="rId21"/>
    <p:sldId id="460" r:id="rId22"/>
    <p:sldId id="461" r:id="rId23"/>
    <p:sldId id="462" r:id="rId24"/>
    <p:sldId id="464" r:id="rId25"/>
    <p:sldId id="463" r:id="rId26"/>
    <p:sldId id="465" r:id="rId27"/>
  </p:sldIdLst>
  <p:sldSz cx="17340263" cy="97536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B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ff">
        <a:font>
          <a:latin typeface="Hoefler Text"/>
          <a:ea typeface="Hoefler Text"/>
          <a:cs typeface="Hoefler Text"/>
        </a:font>
        <a:srgbClr val="073E86"/>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rgbClr val="D1E0EB"/>
          </a:solidFill>
        </a:fill>
      </a:tcStyle>
    </a:wholeTbl>
    <a:band2H>
      <a:tcTxStyle/>
      <a:tcStyle>
        <a:tcBdr/>
        <a:fill>
          <a:solidFill>
            <a:srgbClr val="EAF0F5"/>
          </a:solidFill>
        </a:fill>
      </a:tcStyle>
    </a:band2H>
    <a:firstCol>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chemeClr val="accent1"/>
          </a:solidFill>
        </a:fill>
      </a:tcStyle>
    </a:firstCol>
    <a:la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381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chemeClr val="accent1"/>
          </a:solidFill>
        </a:fill>
      </a:tcStyle>
    </a:lastRow>
    <a:fir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381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chemeClr val="accent1"/>
          </a:solidFill>
        </a:fill>
      </a:tcStyle>
    </a:firstRow>
  </a:tblStyle>
  <a:tblStyle styleId="{C7B018BB-80A7-4F77-B60F-C8B233D01FF8}" styleName="">
    <a:tblBg/>
    <a:wholeTbl>
      <a:tcTxStyle b="on" i="off">
        <a:font>
          <a:latin typeface="Hoefler Text"/>
          <a:ea typeface="Hoefler Text"/>
          <a:cs typeface="Hoefler Text"/>
        </a:font>
        <a:srgbClr val="073E86"/>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rgbClr val="F3E8D2"/>
          </a:solidFill>
        </a:fill>
      </a:tcStyle>
    </a:wholeTbl>
    <a:band2H>
      <a:tcTxStyle/>
      <a:tcStyle>
        <a:tcBdr/>
        <a:fill>
          <a:solidFill>
            <a:srgbClr val="F9F4EA"/>
          </a:solidFill>
        </a:fill>
      </a:tcStyle>
    </a:band2H>
    <a:firstCol>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chemeClr val="accent3"/>
          </a:solidFill>
        </a:fill>
      </a:tcStyle>
    </a:firstCol>
    <a:la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381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chemeClr val="accent3"/>
          </a:solidFill>
        </a:fill>
      </a:tcStyle>
    </a:lastRow>
    <a:fir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381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chemeClr val="accent3"/>
          </a:solidFill>
        </a:fill>
      </a:tcStyle>
    </a:firstRow>
  </a:tblStyle>
  <a:tblStyle styleId="{EEE7283C-3CF3-47DC-8721-378D4A62B228}" styleName="">
    <a:tblBg/>
    <a:wholeTbl>
      <a:tcTxStyle b="on" i="off">
        <a:font>
          <a:latin typeface="Hoefler Text"/>
          <a:ea typeface="Hoefler Text"/>
          <a:cs typeface="Hoefler Text"/>
        </a:font>
        <a:srgbClr val="073E86"/>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rgbClr val="D9D3DE"/>
          </a:solidFill>
        </a:fill>
      </a:tcStyle>
    </a:wholeTbl>
    <a:band2H>
      <a:tcTxStyle/>
      <a:tcStyle>
        <a:tcBdr/>
        <a:fill>
          <a:solidFill>
            <a:srgbClr val="EDEAEF"/>
          </a:solidFill>
        </a:fill>
      </a:tcStyle>
    </a:band2H>
    <a:firstCol>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chemeClr val="accent6"/>
          </a:solidFill>
        </a:fill>
      </a:tcStyle>
    </a:firstCol>
    <a:la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381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chemeClr val="accent6"/>
          </a:solidFill>
        </a:fill>
      </a:tcStyle>
    </a:lastRow>
    <a:fir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381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chemeClr val="accent6"/>
          </a:solidFill>
        </a:fill>
      </a:tcStyle>
    </a:firstRow>
  </a:tblStyle>
  <a:tblStyle styleId="{CF821DB8-F4EB-4A41-A1BA-3FCAFE7338EE}" styleName="">
    <a:tblBg/>
    <a:wholeTbl>
      <a:tcTxStyle b="on" i="off">
        <a:font>
          <a:latin typeface="Hoefler Text"/>
          <a:ea typeface="Hoefler Text"/>
          <a:cs typeface="Hoefler Text"/>
        </a:font>
        <a:srgbClr val="073E86"/>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8ED"/>
          </a:solidFill>
        </a:fill>
      </a:tcStyle>
    </a:wholeTbl>
    <a:band2H>
      <a:tcTxStyle/>
      <a:tcStyle>
        <a:tcBdr/>
        <a:fill>
          <a:solidFill>
            <a:srgbClr val="86837F"/>
          </a:solidFill>
        </a:fill>
      </a:tcStyle>
    </a:band2H>
    <a:firstCol>
      <a:tcTxStyle b="on" i="off">
        <a:font>
          <a:latin typeface="Hoefler Text"/>
          <a:ea typeface="Hoefler Text"/>
          <a:cs typeface="Hoefler Text"/>
        </a:font>
        <a:srgbClr val="86837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Hoefler Text"/>
          <a:ea typeface="Hoefler Text"/>
          <a:cs typeface="Hoefler Text"/>
        </a:font>
        <a:srgbClr val="073E86"/>
      </a:tcTxStyle>
      <a:tcStyle>
        <a:tcBdr>
          <a:left>
            <a:ln w="12700" cap="flat">
              <a:noFill/>
              <a:miter lim="400000"/>
            </a:ln>
          </a:left>
          <a:right>
            <a:ln w="12700" cap="flat">
              <a:noFill/>
              <a:miter lim="400000"/>
            </a:ln>
          </a:right>
          <a:top>
            <a:ln w="50800" cap="flat">
              <a:solidFill>
                <a:srgbClr val="073E86"/>
              </a:solidFill>
              <a:prstDash val="solid"/>
              <a:round/>
            </a:ln>
          </a:top>
          <a:bottom>
            <a:ln w="25400" cap="flat">
              <a:solidFill>
                <a:srgbClr val="073E86"/>
              </a:solidFill>
              <a:prstDash val="solid"/>
              <a:round/>
            </a:ln>
          </a:bottom>
          <a:insideH>
            <a:ln w="12700" cap="flat">
              <a:noFill/>
              <a:miter lim="400000"/>
            </a:ln>
          </a:insideH>
          <a:insideV>
            <a:ln w="12700" cap="flat">
              <a:noFill/>
              <a:miter lim="400000"/>
            </a:ln>
          </a:insideV>
        </a:tcBdr>
        <a:fill>
          <a:solidFill>
            <a:srgbClr val="86837F"/>
          </a:solidFill>
        </a:fill>
      </a:tcStyle>
    </a:lastRow>
    <a:firstRow>
      <a:tcTxStyle b="on" i="off">
        <a:font>
          <a:latin typeface="Hoefler Text"/>
          <a:ea typeface="Hoefler Text"/>
          <a:cs typeface="Hoefler Text"/>
        </a:font>
        <a:srgbClr val="86837F"/>
      </a:tcTxStyle>
      <a:tcStyle>
        <a:tcBdr>
          <a:left>
            <a:ln w="12700" cap="flat">
              <a:noFill/>
              <a:miter lim="400000"/>
            </a:ln>
          </a:left>
          <a:right>
            <a:ln w="12700" cap="flat">
              <a:noFill/>
              <a:miter lim="400000"/>
            </a:ln>
          </a:right>
          <a:top>
            <a:ln w="25400" cap="flat">
              <a:solidFill>
                <a:srgbClr val="073E86"/>
              </a:solidFill>
              <a:prstDash val="solid"/>
              <a:round/>
            </a:ln>
          </a:top>
          <a:bottom>
            <a:ln w="25400" cap="flat">
              <a:solidFill>
                <a:srgbClr val="073E86"/>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n" i="off">
        <a:font>
          <a:latin typeface="Hoefler Text"/>
          <a:ea typeface="Hoefler Text"/>
          <a:cs typeface="Hoefler Text"/>
        </a:font>
        <a:srgbClr val="073E86"/>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rgbClr val="CACDD8"/>
          </a:solidFill>
        </a:fill>
      </a:tcStyle>
    </a:wholeTbl>
    <a:band2H>
      <a:tcTxStyle/>
      <a:tcStyle>
        <a:tcBdr/>
        <a:fill>
          <a:solidFill>
            <a:srgbClr val="E6E8ED"/>
          </a:solidFill>
        </a:fill>
      </a:tcStyle>
    </a:band2H>
    <a:firstCol>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rgbClr val="073E86"/>
          </a:solidFill>
        </a:fill>
      </a:tcStyle>
    </a:firstCol>
    <a:la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381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rgbClr val="073E86"/>
          </a:solidFill>
        </a:fill>
      </a:tcStyle>
    </a:lastRow>
    <a:fir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381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rgbClr val="073E86"/>
          </a:solidFill>
        </a:fill>
      </a:tcStyle>
    </a:firstRow>
  </a:tblStyle>
  <a:tblStyle styleId="{2708684C-4D16-4618-839F-0558EEFCDFE6}" styleName="">
    <a:tblBg/>
    <a:wholeTbl>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rgbClr val="86837F">
              <a:alpha val="20000"/>
            </a:srgbClr>
          </a:solidFill>
        </a:fill>
      </a:tcStyle>
    </a:wholeTbl>
    <a:band2H>
      <a:tcTxStyle/>
      <a:tcStyle>
        <a:tcBdr/>
        <a:fill>
          <a:solidFill>
            <a:srgbClr val="FFFFFF"/>
          </a:solidFill>
        </a:fill>
      </a:tcStyle>
    </a:band2H>
    <a:firstCol>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solidFill>
            <a:srgbClr val="86837F">
              <a:alpha val="20000"/>
            </a:srgbClr>
          </a:solidFill>
        </a:fill>
      </a:tcStyle>
    </a:firstCol>
    <a:la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50800" cap="flat">
              <a:solidFill>
                <a:srgbClr val="86837F"/>
              </a:solidFill>
              <a:prstDash val="solid"/>
              <a:round/>
            </a:ln>
          </a:top>
          <a:bottom>
            <a:ln w="127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noFill/>
        </a:fill>
      </a:tcStyle>
    </a:lastRow>
    <a:firstRow>
      <a:tcTxStyle b="on" i="off">
        <a:font>
          <a:latin typeface="Hoefler Text"/>
          <a:ea typeface="Hoefler Text"/>
          <a:cs typeface="Hoefler Text"/>
        </a:font>
        <a:srgbClr val="86837F"/>
      </a:tcTxStyle>
      <a:tcStyle>
        <a:tcBdr>
          <a:left>
            <a:ln w="12700" cap="flat">
              <a:solidFill>
                <a:srgbClr val="86837F"/>
              </a:solidFill>
              <a:prstDash val="solid"/>
              <a:round/>
            </a:ln>
          </a:left>
          <a:right>
            <a:ln w="12700" cap="flat">
              <a:solidFill>
                <a:srgbClr val="86837F"/>
              </a:solidFill>
              <a:prstDash val="solid"/>
              <a:round/>
            </a:ln>
          </a:right>
          <a:top>
            <a:ln w="12700" cap="flat">
              <a:solidFill>
                <a:srgbClr val="86837F"/>
              </a:solidFill>
              <a:prstDash val="solid"/>
              <a:round/>
            </a:ln>
          </a:top>
          <a:bottom>
            <a:ln w="25400" cap="flat">
              <a:solidFill>
                <a:srgbClr val="86837F"/>
              </a:solidFill>
              <a:prstDash val="solid"/>
              <a:round/>
            </a:ln>
          </a:bottom>
          <a:insideH>
            <a:ln w="12700" cap="flat">
              <a:solidFill>
                <a:srgbClr val="86837F"/>
              </a:solidFill>
              <a:prstDash val="solid"/>
              <a:round/>
            </a:ln>
          </a:insideH>
          <a:insideV>
            <a:ln w="12700" cap="flat">
              <a:solidFill>
                <a:srgbClr val="86837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3842" autoAdjust="0"/>
  </p:normalViewPr>
  <p:slideViewPr>
    <p:cSldViewPr snapToGrid="0">
      <p:cViewPr varScale="1">
        <p:scale>
          <a:sx n="57" d="100"/>
          <a:sy n="57" d="100"/>
        </p:scale>
        <p:origin x="108" y="498"/>
      </p:cViewPr>
      <p:guideLst/>
    </p:cSldViewPr>
  </p:slideViewPr>
  <p:outlineViewPr>
    <p:cViewPr>
      <p:scale>
        <a:sx n="33" d="100"/>
        <a:sy n="33" d="100"/>
      </p:scale>
      <p:origin x="0" y="-52424"/>
    </p:cViewPr>
  </p:outlineViewPr>
  <p:notesTextViewPr>
    <p:cViewPr>
      <p:scale>
        <a:sx n="3" d="2"/>
        <a:sy n="3" d="2"/>
      </p:scale>
      <p:origin x="0" y="0"/>
    </p:cViewPr>
  </p:notesTextViewPr>
  <p:sorterViewPr>
    <p:cViewPr>
      <p:scale>
        <a:sx n="66" d="100"/>
        <a:sy n="66" d="100"/>
      </p:scale>
      <p:origin x="0" y="-7240"/>
    </p:cViewPr>
  </p:sorterViewPr>
  <p:notesViewPr>
    <p:cSldViewPr snapToGrid="0">
      <p:cViewPr varScale="1">
        <p:scale>
          <a:sx n="51" d="100"/>
          <a:sy n="51" d="100"/>
        </p:scale>
        <p:origin x="2692"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423863" y="704850"/>
            <a:ext cx="6254750" cy="3519488"/>
          </a:xfrm>
          <a:prstGeom prst="rect">
            <a:avLst/>
          </a:prstGeom>
        </p:spPr>
        <p:txBody>
          <a:bodyPr lIns="94229" tIns="47114" rIns="94229" bIns="47114"/>
          <a:lstStyle/>
          <a:p>
            <a:endParaRPr/>
          </a:p>
        </p:txBody>
      </p:sp>
      <p:sp>
        <p:nvSpPr>
          <p:cNvPr id="118" name="Shape 118"/>
          <p:cNvSpPr>
            <a:spLocks noGrp="1"/>
          </p:cNvSpPr>
          <p:nvPr>
            <p:ph type="body" sz="quarter" idx="1"/>
          </p:nvPr>
        </p:nvSpPr>
        <p:spPr>
          <a:xfrm>
            <a:off x="946997" y="4459526"/>
            <a:ext cx="5208482" cy="4224814"/>
          </a:xfrm>
          <a:prstGeom prst="rect">
            <a:avLst/>
          </a:prstGeom>
        </p:spPr>
        <p:txBody>
          <a:bodyPr lIns="94229" tIns="47114" rIns="94229" bIns="47114"/>
          <a:lstStyle/>
          <a:p>
            <a:endParaRPr/>
          </a:p>
        </p:txBody>
      </p:sp>
    </p:spTree>
  </p:cSld>
  <p:clrMap bg1="lt1" tx1="dk1" bg2="lt2" tx2="dk2" accent1="accent1" accent2="accent2" accent3="accent3" accent4="accent4" accent5="accent5" accent6="accent6" hlink="hlink" folHlink="folHlink"/>
  <p:notesStyle>
    <a:lvl1pPr defTabSz="457200" latinLnBrk="0">
      <a:defRPr sz="2200">
        <a:latin typeface="+mn-lt"/>
        <a:ea typeface="+mn-ea"/>
        <a:cs typeface="+mn-cs"/>
        <a:sym typeface="Lucida Grande"/>
      </a:defRPr>
    </a:lvl1pPr>
    <a:lvl2pPr indent="228600" defTabSz="457200" latinLnBrk="0">
      <a:defRPr sz="2200">
        <a:latin typeface="+mn-lt"/>
        <a:ea typeface="+mn-ea"/>
        <a:cs typeface="+mn-cs"/>
        <a:sym typeface="Lucida Grande"/>
      </a:defRPr>
    </a:lvl2pPr>
    <a:lvl3pPr indent="457200" defTabSz="457200" latinLnBrk="0">
      <a:defRPr sz="2200">
        <a:latin typeface="+mn-lt"/>
        <a:ea typeface="+mn-ea"/>
        <a:cs typeface="+mn-cs"/>
        <a:sym typeface="Lucida Grande"/>
      </a:defRPr>
    </a:lvl3pPr>
    <a:lvl4pPr indent="685800" defTabSz="457200" latinLnBrk="0">
      <a:defRPr sz="2200">
        <a:latin typeface="+mn-lt"/>
        <a:ea typeface="+mn-ea"/>
        <a:cs typeface="+mn-cs"/>
        <a:sym typeface="Lucida Grande"/>
      </a:defRPr>
    </a:lvl4pPr>
    <a:lvl5pPr indent="914400" defTabSz="457200" latinLnBrk="0">
      <a:defRPr sz="2200">
        <a:latin typeface="+mn-lt"/>
        <a:ea typeface="+mn-ea"/>
        <a:cs typeface="+mn-cs"/>
        <a:sym typeface="Lucida Grande"/>
      </a:defRPr>
    </a:lvl5pPr>
    <a:lvl6pPr indent="1143000" defTabSz="457200" latinLnBrk="0">
      <a:defRPr sz="2200">
        <a:latin typeface="+mn-lt"/>
        <a:ea typeface="+mn-ea"/>
        <a:cs typeface="+mn-cs"/>
        <a:sym typeface="Lucida Grande"/>
      </a:defRPr>
    </a:lvl6pPr>
    <a:lvl7pPr indent="1371600" defTabSz="457200" latinLnBrk="0">
      <a:defRPr sz="2200">
        <a:latin typeface="+mn-lt"/>
        <a:ea typeface="+mn-ea"/>
        <a:cs typeface="+mn-cs"/>
        <a:sym typeface="Lucida Grande"/>
      </a:defRPr>
    </a:lvl7pPr>
    <a:lvl8pPr indent="1600200" defTabSz="457200" latinLnBrk="0">
      <a:defRPr sz="2200">
        <a:latin typeface="+mn-lt"/>
        <a:ea typeface="+mn-ea"/>
        <a:cs typeface="+mn-cs"/>
        <a:sym typeface="Lucida Grande"/>
      </a:defRPr>
    </a:lvl8pPr>
    <a:lvl9pPr indent="1828800" defTabSz="457200" latinLnBrk="0">
      <a:defRPr sz="2200">
        <a:latin typeface="+mn-lt"/>
        <a:ea typeface="+mn-ea"/>
        <a:cs typeface="+mn-cs"/>
        <a:sym typeface="Lucida Grand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000000"/>
                </a:solidFill>
                <a:effectLst/>
                <a:latin typeface="Times New Roman" panose="02020603050405020304" pitchFamily="18" charset="0"/>
              </a:rPr>
              <a:t>§ 7.</a:t>
            </a:r>
            <a:r>
              <a:rPr lang="en-US" b="0" i="0" dirty="0">
                <a:solidFill>
                  <a:srgbClr val="000000"/>
                </a:solidFill>
                <a:effectLst/>
                <a:latin typeface="Times New Roman" panose="02020603050405020304" pitchFamily="18" charset="0"/>
              </a:rPr>
              <a:t> And, lastly, Mary must be terrible to the devil and his crew, as an army ranged in battle, principally in these latter times, because the devil, knowing that he has but little time, and now less than ever, to destroy souls, will every day redouble his efforts and his combats. He will presently raise up new persecutions, and will put terrible snares before the faithful servants and true children of Mary, whom it gives him more trouble to surmount than it does to conquer others.</a:t>
            </a:r>
            <a:endParaRPr lang="en-US" dirty="0"/>
          </a:p>
        </p:txBody>
      </p:sp>
    </p:spTree>
    <p:extLst>
      <p:ext uri="{BB962C8B-B14F-4D97-AF65-F5344CB8AC3E}">
        <p14:creationId xmlns:p14="http://schemas.microsoft.com/office/powerpoint/2010/main" val="3955146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000000"/>
                </a:solidFill>
                <a:effectLst/>
                <a:latin typeface="Times New Roman" panose="02020603050405020304" pitchFamily="18" charset="0"/>
              </a:rPr>
              <a:t>§ 7.</a:t>
            </a:r>
            <a:r>
              <a:rPr lang="en-US" b="0" i="0" dirty="0">
                <a:solidFill>
                  <a:srgbClr val="000000"/>
                </a:solidFill>
                <a:effectLst/>
                <a:latin typeface="Times New Roman" panose="02020603050405020304" pitchFamily="18" charset="0"/>
              </a:rPr>
              <a:t> And, lastly, Mary must be terrible to the devil and his crew, as an army ranged in battle, principally in these latter times, because the devil, knowing that he has but little time, and now less than ever, to destroy souls, will every day redouble his efforts and his combats. He will presently raise up new persecutions, and will put terrible snares before the faithful servants and true children of Mary, whom it gives him more trouble to surmount than it does to conquer others.</a:t>
            </a:r>
            <a:endParaRPr lang="en-US" dirty="0"/>
          </a:p>
        </p:txBody>
      </p:sp>
    </p:spTree>
    <p:extLst>
      <p:ext uri="{BB962C8B-B14F-4D97-AF65-F5344CB8AC3E}">
        <p14:creationId xmlns:p14="http://schemas.microsoft.com/office/powerpoint/2010/main" val="178576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000000"/>
                </a:solidFill>
                <a:effectLst/>
                <a:latin typeface="Times New Roman" panose="02020603050405020304" pitchFamily="18" charset="0"/>
              </a:rPr>
              <a:t>§ 7.</a:t>
            </a:r>
            <a:r>
              <a:rPr lang="en-US" b="0" i="0" dirty="0">
                <a:solidFill>
                  <a:srgbClr val="000000"/>
                </a:solidFill>
                <a:effectLst/>
                <a:latin typeface="Times New Roman" panose="02020603050405020304" pitchFamily="18" charset="0"/>
              </a:rPr>
              <a:t> And, lastly, Mary must be terrible to the devil and his crew, as an army ranged in battle, principally in these latter times, because the devil, knowing that he has but little time, and now less than ever, to destroy souls, will every day redouble his efforts and his combats. He will presently raise up new persecutions, and will put terrible snares before the faithful servants and true children of Mary, whom it gives him more trouble to surmount than it does to conquer others.</a:t>
            </a:r>
            <a:endParaRPr lang="en-US" dirty="0"/>
          </a:p>
        </p:txBody>
      </p:sp>
    </p:spTree>
    <p:extLst>
      <p:ext uri="{BB962C8B-B14F-4D97-AF65-F5344CB8AC3E}">
        <p14:creationId xmlns:p14="http://schemas.microsoft.com/office/powerpoint/2010/main" val="2973289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12041"/>
            <a:ext cx="17340263" cy="9765642"/>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2143450" y="3419782"/>
            <a:ext cx="11046646" cy="2341407"/>
          </a:xfrm>
        </p:spPr>
        <p:txBody>
          <a:bodyPr anchor="b">
            <a:noAutofit/>
          </a:bodyPr>
          <a:lstStyle>
            <a:lvl1pPr algn="r">
              <a:defRPr sz="768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2143450" y="5761185"/>
            <a:ext cx="11046646" cy="1560034"/>
          </a:xfrm>
        </p:spPr>
        <p:txBody>
          <a:bodyPr anchor="t"/>
          <a:lstStyle>
            <a:lvl1pPr marL="0" indent="0" algn="r">
              <a:buNone/>
              <a:defRPr>
                <a:solidFill>
                  <a:schemeClr val="tx1">
                    <a:lumMod val="50000"/>
                    <a:lumOff val="50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8DD645-B9B4-46EE-B031-35C24A448A04}"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314979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63350" y="866986"/>
            <a:ext cx="12226746" cy="4840676"/>
          </a:xfrm>
        </p:spPr>
        <p:txBody>
          <a:bodyPr anchor="ctr">
            <a:normAutofit/>
          </a:bodyPr>
          <a:lstStyle>
            <a:lvl1pPr algn="l">
              <a:defRPr sz="6258" b="0" cap="none"/>
            </a:lvl1pPr>
          </a:lstStyle>
          <a:p>
            <a:r>
              <a:rPr lang="en-US"/>
              <a:t>Click to edit Master title style</a:t>
            </a:r>
            <a:endParaRPr lang="en-US" dirty="0"/>
          </a:p>
        </p:txBody>
      </p:sp>
      <p:sp>
        <p:nvSpPr>
          <p:cNvPr id="3" name="Text Placeholder 2"/>
          <p:cNvSpPr>
            <a:spLocks noGrp="1"/>
          </p:cNvSpPr>
          <p:nvPr>
            <p:ph type="body" idx="1"/>
          </p:nvPr>
        </p:nvSpPr>
        <p:spPr>
          <a:xfrm>
            <a:off x="963350" y="6357902"/>
            <a:ext cx="12226746"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76733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24604" y="866987"/>
            <a:ext cx="11512009" cy="4298809"/>
          </a:xfrm>
        </p:spPr>
        <p:txBody>
          <a:bodyPr anchor="ctr">
            <a:normAutofit/>
          </a:bodyPr>
          <a:lstStyle>
            <a:lvl1pPr algn="l">
              <a:defRPr sz="6258"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943013" y="5165795"/>
            <a:ext cx="10275192" cy="541867"/>
          </a:xfrm>
        </p:spPr>
        <p:txBody>
          <a:bodyPr anchor="ctr">
            <a:noAutofit/>
          </a:bodyPr>
          <a:lstStyle>
            <a:lvl1pPr marL="0" indent="0">
              <a:buFontTx/>
              <a:buNone/>
              <a:defRPr sz="2276">
                <a:solidFill>
                  <a:schemeClr val="tx1">
                    <a:lumMod val="50000"/>
                    <a:lumOff val="50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en-US"/>
              <a:t>Click to edit Master text styles</a:t>
            </a:r>
          </a:p>
        </p:txBody>
      </p:sp>
      <p:sp>
        <p:nvSpPr>
          <p:cNvPr id="3" name="Text Placeholder 2"/>
          <p:cNvSpPr>
            <a:spLocks noGrp="1"/>
          </p:cNvSpPr>
          <p:nvPr>
            <p:ph type="body" idx="1"/>
          </p:nvPr>
        </p:nvSpPr>
        <p:spPr>
          <a:xfrm>
            <a:off x="963350" y="6357902"/>
            <a:ext cx="12226746"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
        <p:nvSpPr>
          <p:cNvPr id="24" name="TextBox 23"/>
          <p:cNvSpPr txBox="1"/>
          <p:nvPr/>
        </p:nvSpPr>
        <p:spPr>
          <a:xfrm>
            <a:off x="770683" y="1124093"/>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2648224" y="4105324"/>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78546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63350" y="2747716"/>
            <a:ext cx="12226746" cy="3691321"/>
          </a:xfrm>
        </p:spPr>
        <p:txBody>
          <a:bodyPr anchor="b">
            <a:normAutofit/>
          </a:bodyPr>
          <a:lstStyle>
            <a:lvl1pPr algn="l">
              <a:defRPr sz="6258" b="0" cap="none"/>
            </a:lvl1pPr>
          </a:lstStyle>
          <a:p>
            <a:r>
              <a:rPr lang="en-US"/>
              <a:t>Click to edit Master title style</a:t>
            </a:r>
            <a:endParaRPr lang="en-US" dirty="0"/>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7064861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324604" y="866987"/>
            <a:ext cx="11512009" cy="4298809"/>
          </a:xfrm>
        </p:spPr>
        <p:txBody>
          <a:bodyPr anchor="ctr">
            <a:normAutofit/>
          </a:bodyPr>
          <a:lstStyle>
            <a:lvl1pPr algn="l">
              <a:defRPr sz="6258"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963347" y="5707662"/>
            <a:ext cx="12226747" cy="731375"/>
          </a:xfrm>
        </p:spPr>
        <p:txBody>
          <a:bodyPr anchor="b">
            <a:noAutofit/>
          </a:bodyPr>
          <a:lstStyle>
            <a:lvl1pPr marL="0" indent="0">
              <a:buFontTx/>
              <a:buNone/>
              <a:defRPr sz="3413">
                <a:solidFill>
                  <a:schemeClr val="tx1">
                    <a:lumMod val="75000"/>
                    <a:lumOff val="25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en-US"/>
              <a:t>Click to edit Master text styles</a:t>
            </a:r>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
        <p:nvSpPr>
          <p:cNvPr id="24" name="TextBox 23"/>
          <p:cNvSpPr txBox="1"/>
          <p:nvPr/>
        </p:nvSpPr>
        <p:spPr>
          <a:xfrm>
            <a:off x="770683" y="1124093"/>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2648224" y="4105324"/>
            <a:ext cx="867013"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385993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975389" y="866987"/>
            <a:ext cx="12214706" cy="4298809"/>
          </a:xfrm>
        </p:spPr>
        <p:txBody>
          <a:bodyPr anchor="ctr">
            <a:normAutofit/>
          </a:bodyPr>
          <a:lstStyle>
            <a:lvl1pPr algn="l">
              <a:defRPr sz="6258"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963347" y="5707662"/>
            <a:ext cx="12226747" cy="731375"/>
          </a:xfrm>
        </p:spPr>
        <p:txBody>
          <a:bodyPr anchor="b">
            <a:noAutofit/>
          </a:bodyPr>
          <a:lstStyle>
            <a:lvl1pPr marL="0" indent="0">
              <a:buFontTx/>
              <a:buNone/>
              <a:defRPr sz="3413">
                <a:solidFill>
                  <a:schemeClr val="accent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en-US"/>
              <a:t>Click to edit Master text styles</a:t>
            </a:r>
          </a:p>
        </p:txBody>
      </p:sp>
      <p:sp>
        <p:nvSpPr>
          <p:cNvPr id="3" name="Text Placeholder 2"/>
          <p:cNvSpPr>
            <a:spLocks noGrp="1"/>
          </p:cNvSpPr>
          <p:nvPr>
            <p:ph type="body" idx="1"/>
          </p:nvPr>
        </p:nvSpPr>
        <p:spPr>
          <a:xfrm>
            <a:off x="963350" y="6439037"/>
            <a:ext cx="12226746"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913107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46390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332149" y="866986"/>
            <a:ext cx="1855691" cy="7468730"/>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963350" y="866987"/>
            <a:ext cx="10041409" cy="7468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8810613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7" name="Title Text"/>
          <p:cNvSpPr txBox="1">
            <a:spLocks noGrp="1"/>
          </p:cNvSpPr>
          <p:nvPr>
            <p:ph type="title"/>
          </p:nvPr>
        </p:nvSpPr>
        <p:spPr>
          <a:xfrm>
            <a:off x="1693385" y="749300"/>
            <a:ext cx="13953493" cy="1651000"/>
          </a:xfrm>
          <a:prstGeom prst="rect">
            <a:avLst/>
          </a:prstGeom>
        </p:spPr>
        <p:txBody>
          <a:bodyPr/>
          <a:lstStyle/>
          <a:p>
            <a:r>
              <a:t>Title Text</a:t>
            </a:r>
          </a:p>
        </p:txBody>
      </p:sp>
      <p:sp>
        <p:nvSpPr>
          <p:cNvPr id="58" name="Body Level One…"/>
          <p:cNvSpPr txBox="1">
            <a:spLocks noGrp="1"/>
          </p:cNvSpPr>
          <p:nvPr>
            <p:ph type="body" idx="1"/>
          </p:nvPr>
        </p:nvSpPr>
        <p:spPr>
          <a:xfrm>
            <a:off x="1693385" y="2984500"/>
            <a:ext cx="13953493" cy="5715000"/>
          </a:xfrm>
          <a:prstGeom prst="rect">
            <a:avLst/>
          </a:prstGeom>
        </p:spPr>
        <p:txBody>
          <a:bodyPr/>
          <a:lstStyle>
            <a:lvl1pPr marL="419100" indent="-419100">
              <a:spcBef>
                <a:spcPts val="2800"/>
              </a:spcBef>
              <a:buBlip>
                <a:blip r:embed="rId2"/>
              </a:buBlip>
              <a:defRPr sz="3600"/>
            </a:lvl1pPr>
            <a:lvl2pPr marL="838200" indent="-419100">
              <a:spcBef>
                <a:spcPts val="2800"/>
              </a:spcBef>
              <a:buBlip>
                <a:blip r:embed="rId2"/>
              </a:buBlip>
              <a:defRPr sz="3600"/>
            </a:lvl2pPr>
            <a:lvl3pPr marL="1257300" indent="-419100">
              <a:spcBef>
                <a:spcPts val="2800"/>
              </a:spcBef>
              <a:buBlip>
                <a:blip r:embed="rId2"/>
              </a:buBlip>
              <a:defRPr sz="3600"/>
            </a:lvl3pPr>
            <a:lvl4pPr marL="1676400" indent="-419100">
              <a:spcBef>
                <a:spcPts val="2800"/>
              </a:spcBef>
              <a:buBlip>
                <a:blip r:embed="rId2"/>
              </a:buBlip>
              <a:defRPr sz="3600"/>
            </a:lvl4pPr>
            <a:lvl5pPr marL="2095500" indent="-419100">
              <a:spcBef>
                <a:spcPts val="2800"/>
              </a:spcBef>
              <a:buBlip>
                <a:blip r:embed="rId2"/>
              </a:buBlip>
              <a:defRPr sz="3600"/>
            </a:lvl5pPr>
          </a:lstStyle>
          <a:p>
            <a:r>
              <a:t>Body Level One</a:t>
            </a:r>
          </a:p>
          <a:p>
            <a:pPr lvl="1"/>
            <a:r>
              <a:t>Body Level Two</a:t>
            </a:r>
          </a:p>
          <a:p>
            <a:pPr lvl="2"/>
            <a:r>
              <a:t>Body Level Three</a:t>
            </a:r>
          </a:p>
          <a:p>
            <a:pPr lvl="3"/>
            <a:r>
              <a:t>Body Level Four</a:t>
            </a:r>
          </a:p>
          <a:p>
            <a:pPr lvl="4"/>
            <a:r>
              <a:t>Body Level Five</a:t>
            </a:r>
          </a:p>
        </p:txBody>
      </p:sp>
      <p:sp>
        <p:nvSpPr>
          <p:cNvPr id="5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65648123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540733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350" y="3841234"/>
            <a:ext cx="12226746" cy="2597804"/>
          </a:xfrm>
        </p:spPr>
        <p:txBody>
          <a:bodyPr anchor="b"/>
          <a:lstStyle>
            <a:lvl1pPr algn="l">
              <a:defRPr sz="5689" b="0" cap="none"/>
            </a:lvl1pPr>
          </a:lstStyle>
          <a:p>
            <a:r>
              <a:rPr lang="en-US"/>
              <a:t>Click to edit Master title style</a:t>
            </a:r>
            <a:endParaRPr lang="en-US" dirty="0"/>
          </a:p>
        </p:txBody>
      </p:sp>
      <p:sp>
        <p:nvSpPr>
          <p:cNvPr id="3" name="Text Placeholder 2"/>
          <p:cNvSpPr>
            <a:spLocks noGrp="1"/>
          </p:cNvSpPr>
          <p:nvPr>
            <p:ph type="body" idx="1"/>
          </p:nvPr>
        </p:nvSpPr>
        <p:spPr>
          <a:xfrm>
            <a:off x="963350" y="6439037"/>
            <a:ext cx="12226746" cy="1223680"/>
          </a:xfrm>
        </p:spPr>
        <p:txBody>
          <a:bodyPr anchor="t"/>
          <a:lstStyle>
            <a:lvl1pPr marL="0" indent="0" algn="l">
              <a:buNone/>
              <a:defRPr sz="2844">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434F47-3A99-4701-A7D9-FE6C4D9DA92E}" type="datetimeFigureOut">
              <a:rPr lang="en-US" smtClean="0"/>
              <a:t>10/11/2022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455200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63350" y="3072838"/>
            <a:ext cx="5950809" cy="55193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239290" y="3072838"/>
            <a:ext cx="5950808" cy="55193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001275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61090" y="3073398"/>
            <a:ext cx="5953068"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Click to edit Master text styles</a:t>
            </a:r>
          </a:p>
        </p:txBody>
      </p:sp>
      <p:sp>
        <p:nvSpPr>
          <p:cNvPr id="4" name="Content Placeholder 3"/>
          <p:cNvSpPr>
            <a:spLocks noGrp="1"/>
          </p:cNvSpPr>
          <p:nvPr>
            <p:ph sz="half" idx="2"/>
          </p:nvPr>
        </p:nvSpPr>
        <p:spPr>
          <a:xfrm>
            <a:off x="961090" y="3892971"/>
            <a:ext cx="5953068" cy="469918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237032" y="3073398"/>
            <a:ext cx="5953061"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Click to edit Master text styles</a:t>
            </a:r>
          </a:p>
        </p:txBody>
      </p:sp>
      <p:sp>
        <p:nvSpPr>
          <p:cNvPr id="6" name="Content Placeholder 5"/>
          <p:cNvSpPr>
            <a:spLocks noGrp="1"/>
          </p:cNvSpPr>
          <p:nvPr>
            <p:ph sz="quarter" idx="4"/>
          </p:nvPr>
        </p:nvSpPr>
        <p:spPr>
          <a:xfrm>
            <a:off x="7237035" y="3892971"/>
            <a:ext cx="5953059" cy="469918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428571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63349" y="866987"/>
            <a:ext cx="12226746" cy="1878471"/>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F9C5B0-21BA-48EA-B067-5E37072B4F18}" type="datetimeFigureOut">
              <a:rPr lang="en-US" smtClean="0"/>
              <a:t>10/11/2022</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163240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B959AD-49F4-478E-A013-BE606CDD1B41}" type="datetimeFigureOut">
              <a:rPr lang="en-US" smtClean="0"/>
              <a:t>10/11/2022</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862214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3349" y="2131348"/>
            <a:ext cx="5482163" cy="1818263"/>
          </a:xfrm>
        </p:spPr>
        <p:txBody>
          <a:bodyPr anchor="b">
            <a:normAutofit/>
          </a:bodyPr>
          <a:lstStyle>
            <a:lvl1pPr>
              <a:defRPr sz="2844"/>
            </a:lvl1pPr>
          </a:lstStyle>
          <a:p>
            <a:r>
              <a:rPr lang="en-US"/>
              <a:t>Click to edit Master title style</a:t>
            </a:r>
            <a:endParaRPr lang="en-US" dirty="0"/>
          </a:p>
        </p:txBody>
      </p:sp>
      <p:sp>
        <p:nvSpPr>
          <p:cNvPr id="3" name="Content Placeholder 2"/>
          <p:cNvSpPr>
            <a:spLocks noGrp="1"/>
          </p:cNvSpPr>
          <p:nvPr>
            <p:ph idx="1"/>
          </p:nvPr>
        </p:nvSpPr>
        <p:spPr>
          <a:xfrm>
            <a:off x="6770641" y="732337"/>
            <a:ext cx="6419454" cy="78598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63349" y="3949610"/>
            <a:ext cx="5482163" cy="3675661"/>
          </a:xfrm>
        </p:spPr>
        <p:txBody>
          <a:bodyPr>
            <a:normAutofit/>
          </a:bodyPr>
          <a:lstStyle>
            <a:lvl1pPr marL="0" indent="0">
              <a:buNone/>
              <a:defRPr sz="1991"/>
            </a:lvl1pPr>
            <a:lvl2pPr marL="650035" indent="0">
              <a:buNone/>
              <a:defRPr sz="1991"/>
            </a:lvl2pPr>
            <a:lvl3pPr marL="1300070" indent="0">
              <a:buNone/>
              <a:defRPr sz="1707"/>
            </a:lvl3pPr>
            <a:lvl4pPr marL="1950105" indent="0">
              <a:buNone/>
              <a:defRPr sz="1422"/>
            </a:lvl4pPr>
            <a:lvl5pPr marL="2600139" indent="0">
              <a:buNone/>
              <a:defRPr sz="1422"/>
            </a:lvl5pPr>
            <a:lvl6pPr marL="3250174" indent="0">
              <a:buNone/>
              <a:defRPr sz="1422"/>
            </a:lvl6pPr>
            <a:lvl7pPr marL="3900209" indent="0">
              <a:buNone/>
              <a:defRPr sz="1422"/>
            </a:lvl7pPr>
            <a:lvl8pPr marL="4550244" indent="0">
              <a:buNone/>
              <a:defRPr sz="1422"/>
            </a:lvl8pPr>
            <a:lvl9pPr marL="5200279" indent="0">
              <a:buNone/>
              <a:defRPr sz="1422"/>
            </a:lvl9pPr>
          </a:lstStyle>
          <a:p>
            <a:pPr lvl="0"/>
            <a:r>
              <a:rPr lang="en-US"/>
              <a:t>Click to edit Master text styles</a:t>
            </a:r>
          </a:p>
        </p:txBody>
      </p:sp>
      <p:sp>
        <p:nvSpPr>
          <p:cNvPr id="5" name="Date Placeholder 4"/>
          <p:cNvSpPr>
            <a:spLocks noGrp="1"/>
          </p:cNvSpPr>
          <p:nvPr>
            <p:ph type="dt" sz="half" idx="10"/>
          </p:nvPr>
        </p:nvSpPr>
        <p:spPr/>
        <p:txBody>
          <a:bodyPr/>
          <a:lstStyle/>
          <a:p>
            <a:fld id="{0FE61780-2E25-4081-A2D9-4C0805256F67}" type="datetimeFigureOut">
              <a:rPr lang="en-US" smtClean="0"/>
              <a:t>10/11/2022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172361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3350" y="6827520"/>
            <a:ext cx="12226744" cy="806027"/>
          </a:xfrm>
        </p:spPr>
        <p:txBody>
          <a:bodyPr anchor="b">
            <a:normAutofit/>
          </a:bodyPr>
          <a:lstStyle>
            <a:lvl1pPr algn="l">
              <a:defRPr sz="3413"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963349" y="866986"/>
            <a:ext cx="12226746" cy="5469466"/>
          </a:xfrm>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en-US"/>
              <a:t>Click icon to add picture</a:t>
            </a:r>
            <a:endParaRPr lang="en-US" dirty="0"/>
          </a:p>
        </p:txBody>
      </p:sp>
      <p:sp>
        <p:nvSpPr>
          <p:cNvPr id="4" name="Text Placeholder 3"/>
          <p:cNvSpPr>
            <a:spLocks noGrp="1"/>
          </p:cNvSpPr>
          <p:nvPr>
            <p:ph type="body" sz="half" idx="2"/>
          </p:nvPr>
        </p:nvSpPr>
        <p:spPr>
          <a:xfrm>
            <a:off x="963350" y="7633547"/>
            <a:ext cx="12226744" cy="958612"/>
          </a:xfrm>
        </p:spPr>
        <p:txBody>
          <a:bodyPr>
            <a:normAutofit/>
          </a:bodyPr>
          <a:lstStyle>
            <a:lvl1pPr marL="0" indent="0">
              <a:buNone/>
              <a:defRPr sz="1707"/>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
        <p:nvSpPr>
          <p:cNvPr id="5" name="Date Placeholder 4"/>
          <p:cNvSpPr>
            <a:spLocks noGrp="1"/>
          </p:cNvSpPr>
          <p:nvPr>
            <p:ph type="dt" sz="half" idx="10"/>
          </p:nvPr>
        </p:nvSpPr>
        <p:spPr/>
        <p:txBody>
          <a:bodyPr/>
          <a:lstStyle/>
          <a:p>
            <a:fld id="{0FE61780-2E25-4081-A2D9-4C0805256F67}" type="datetimeFigureOut">
              <a:rPr lang="en-US" smtClean="0"/>
              <a:t>10/11/2022</a:t>
            </a:fld>
            <a:endParaRPr lang="en-US" dirty="0"/>
          </a:p>
        </p:txBody>
      </p:sp>
    </p:spTree>
    <p:extLst>
      <p:ext uri="{BB962C8B-B14F-4D97-AF65-F5344CB8AC3E}">
        <p14:creationId xmlns:p14="http://schemas.microsoft.com/office/powerpoint/2010/main" val="74341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44" name="Group 43"/>
          <p:cNvGrpSpPr/>
          <p:nvPr/>
        </p:nvGrpSpPr>
        <p:grpSpPr>
          <a:xfrm>
            <a:off x="0" y="-12041"/>
            <a:ext cx="17340263" cy="9765642"/>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963349" y="866987"/>
            <a:ext cx="12226746" cy="1878471"/>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963349" y="3072838"/>
            <a:ext cx="12226746" cy="55193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7614" y="8592160"/>
            <a:ext cx="1297020" cy="519289"/>
          </a:xfrm>
          <a:prstGeom prst="rect">
            <a:avLst/>
          </a:prstGeom>
        </p:spPr>
        <p:txBody>
          <a:bodyPr vert="horz" lIns="91440" tIns="45720" rIns="91440" bIns="45720" rtlCol="0" anchor="ctr"/>
          <a:lstStyle>
            <a:lvl1pPr algn="r">
              <a:defRPr sz="1280">
                <a:solidFill>
                  <a:schemeClr val="tx1">
                    <a:tint val="75000"/>
                  </a:schemeClr>
                </a:solidFill>
              </a:defRPr>
            </a:lvl1pPr>
          </a:lstStyle>
          <a:p>
            <a:fld id="{0FE61780-2E25-4081-A2D9-4C0805256F67}" type="datetimeFigureOut">
              <a:rPr lang="en-US" smtClean="0"/>
              <a:t>10/11/2022</a:t>
            </a:fld>
            <a:endParaRPr lang="en-US" dirty="0"/>
          </a:p>
        </p:txBody>
      </p:sp>
      <p:sp>
        <p:nvSpPr>
          <p:cNvPr id="5" name="Footer Placeholder 4"/>
          <p:cNvSpPr>
            <a:spLocks noGrp="1"/>
          </p:cNvSpPr>
          <p:nvPr>
            <p:ph type="ftr" sz="quarter" idx="3"/>
          </p:nvPr>
        </p:nvSpPr>
        <p:spPr>
          <a:xfrm>
            <a:off x="963349" y="8592160"/>
            <a:ext cx="8956877" cy="519289"/>
          </a:xfrm>
          <a:prstGeom prst="rect">
            <a:avLst/>
          </a:prstGeom>
        </p:spPr>
        <p:txBody>
          <a:bodyPr vert="horz" lIns="91440" tIns="45720" rIns="91440" bIns="45720" rtlCol="0" anchor="ctr"/>
          <a:lstStyle>
            <a:lvl1pPr algn="l">
              <a:defRPr sz="128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2218206" y="8592160"/>
            <a:ext cx="971890" cy="519289"/>
          </a:xfrm>
          <a:prstGeom prst="rect">
            <a:avLst/>
          </a:prstGeom>
        </p:spPr>
        <p:txBody>
          <a:bodyPr vert="horz" lIns="91440" tIns="45720" rIns="91440" bIns="45720" rtlCol="0" anchor="ctr"/>
          <a:lstStyle>
            <a:lvl1pPr algn="r">
              <a:defRPr sz="1280">
                <a:solidFill>
                  <a:schemeClr val="accent1"/>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1877895466"/>
      </p:ext>
    </p:extLst>
  </p:cSld>
  <p:clrMap bg1="lt1" tx1="dk1" bg2="lt2" tx2="dk2" accent1="accent1" accent2="accent2" accent3="accent3" accent4="accent4" accent5="accent5" accent6="accent6" hlink="hlink" folHlink="folHlink"/>
  <p:sldLayoutIdLst>
    <p:sldLayoutId id="2147485737" r:id="rId1"/>
    <p:sldLayoutId id="2147485738" r:id="rId2"/>
    <p:sldLayoutId id="2147485739" r:id="rId3"/>
    <p:sldLayoutId id="2147485740" r:id="rId4"/>
    <p:sldLayoutId id="2147485741" r:id="rId5"/>
    <p:sldLayoutId id="2147485742" r:id="rId6"/>
    <p:sldLayoutId id="2147485743" r:id="rId7"/>
    <p:sldLayoutId id="2147485744" r:id="rId8"/>
    <p:sldLayoutId id="2147485745" r:id="rId9"/>
    <p:sldLayoutId id="2147485746" r:id="rId10"/>
    <p:sldLayoutId id="2147485747" r:id="rId11"/>
    <p:sldLayoutId id="2147485748" r:id="rId12"/>
    <p:sldLayoutId id="2147485749" r:id="rId13"/>
    <p:sldLayoutId id="2147485750" r:id="rId14"/>
    <p:sldLayoutId id="2147485751" r:id="rId15"/>
    <p:sldLayoutId id="2147485752" r:id="rId16"/>
    <p:sldLayoutId id="2147485753" r:id="rId17"/>
  </p:sldLayoutIdLst>
  <p:txStyles>
    <p:titleStyle>
      <a:lvl1pPr algn="l" defTabSz="650230" rtl="0" eaLnBrk="1" latinLnBrk="0" hangingPunct="1">
        <a:spcBef>
          <a:spcPct val="0"/>
        </a:spcBef>
        <a:buNone/>
        <a:defRPr sz="512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487672" indent="-487672" algn="l" defTabSz="650230" rtl="0" eaLnBrk="1" latinLnBrk="0" hangingPunct="1">
        <a:spcBef>
          <a:spcPts val="1422"/>
        </a:spcBef>
        <a:spcAft>
          <a:spcPts val="0"/>
        </a:spcAft>
        <a:buClr>
          <a:schemeClr val="accent1"/>
        </a:buClr>
        <a:buSzPct val="80000"/>
        <a:buFont typeface="Wingdings 3" charset="2"/>
        <a:buChar char=""/>
        <a:defRPr sz="2560" kern="1200">
          <a:solidFill>
            <a:schemeClr val="tx1">
              <a:lumMod val="75000"/>
              <a:lumOff val="25000"/>
            </a:schemeClr>
          </a:solidFill>
          <a:latin typeface="+mn-lt"/>
          <a:ea typeface="+mn-ea"/>
          <a:cs typeface="+mn-cs"/>
        </a:defRPr>
      </a:lvl1pPr>
      <a:lvl2pPr marL="1056623" indent="-406394" algn="l" defTabSz="650230" rtl="0" eaLnBrk="1" latinLnBrk="0" hangingPunct="1">
        <a:spcBef>
          <a:spcPts val="1422"/>
        </a:spcBef>
        <a:spcAft>
          <a:spcPts val="0"/>
        </a:spcAft>
        <a:buClr>
          <a:schemeClr val="accent1"/>
        </a:buClr>
        <a:buSzPct val="80000"/>
        <a:buFont typeface="Wingdings 3" charset="2"/>
        <a:buChar char=""/>
        <a:defRPr sz="2276" kern="1200">
          <a:solidFill>
            <a:schemeClr val="tx1">
              <a:lumMod val="75000"/>
              <a:lumOff val="25000"/>
            </a:schemeClr>
          </a:solidFill>
          <a:latin typeface="+mn-lt"/>
          <a:ea typeface="+mn-ea"/>
          <a:cs typeface="+mn-cs"/>
        </a:defRPr>
      </a:lvl2pPr>
      <a:lvl3pPr marL="1625575" indent="-325115" algn="l" defTabSz="650230" rtl="0" eaLnBrk="1" latinLnBrk="0" hangingPunct="1">
        <a:spcBef>
          <a:spcPts val="1422"/>
        </a:spcBef>
        <a:spcAft>
          <a:spcPts val="0"/>
        </a:spcAft>
        <a:buClr>
          <a:schemeClr val="accent1"/>
        </a:buClr>
        <a:buSzPct val="80000"/>
        <a:buFont typeface="Wingdings 3" charset="2"/>
        <a:buChar char=""/>
        <a:defRPr sz="1991" kern="1200">
          <a:solidFill>
            <a:schemeClr val="tx1">
              <a:lumMod val="75000"/>
              <a:lumOff val="25000"/>
            </a:schemeClr>
          </a:solidFill>
          <a:latin typeface="+mn-lt"/>
          <a:ea typeface="+mn-ea"/>
          <a:cs typeface="+mn-cs"/>
        </a:defRPr>
      </a:lvl3pPr>
      <a:lvl4pPr marL="227580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4pPr>
      <a:lvl5pPr marL="292603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5pPr>
      <a:lvl6pPr marL="357626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6pPr>
      <a:lvl7pPr marL="422649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7pPr>
      <a:lvl8pPr marL="487672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8pPr>
      <a:lvl9pPr marL="552695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9pPr>
    </p:bodyStyle>
    <p:otherStyle>
      <a:defPPr>
        <a:defRPr lang="en-US"/>
      </a:defPPr>
      <a:lvl1pPr marL="0" algn="l" defTabSz="650230" rtl="0" eaLnBrk="1" latinLnBrk="0" hangingPunct="1">
        <a:defRPr sz="2560" kern="1200">
          <a:solidFill>
            <a:schemeClr val="tx1"/>
          </a:solidFill>
          <a:latin typeface="+mn-lt"/>
          <a:ea typeface="+mn-ea"/>
          <a:cs typeface="+mn-cs"/>
        </a:defRPr>
      </a:lvl1pPr>
      <a:lvl2pPr marL="650230" algn="l" defTabSz="650230" rtl="0" eaLnBrk="1" latinLnBrk="0" hangingPunct="1">
        <a:defRPr sz="2560" kern="1200">
          <a:solidFill>
            <a:schemeClr val="tx1"/>
          </a:solidFill>
          <a:latin typeface="+mn-lt"/>
          <a:ea typeface="+mn-ea"/>
          <a:cs typeface="+mn-cs"/>
        </a:defRPr>
      </a:lvl2pPr>
      <a:lvl3pPr marL="1300460" algn="l" defTabSz="650230" rtl="0" eaLnBrk="1" latinLnBrk="0" hangingPunct="1">
        <a:defRPr sz="2560" kern="1200">
          <a:solidFill>
            <a:schemeClr val="tx1"/>
          </a:solidFill>
          <a:latin typeface="+mn-lt"/>
          <a:ea typeface="+mn-ea"/>
          <a:cs typeface="+mn-cs"/>
        </a:defRPr>
      </a:lvl3pPr>
      <a:lvl4pPr marL="1950690" algn="l" defTabSz="650230" rtl="0" eaLnBrk="1" latinLnBrk="0" hangingPunct="1">
        <a:defRPr sz="2560" kern="1200">
          <a:solidFill>
            <a:schemeClr val="tx1"/>
          </a:solidFill>
          <a:latin typeface="+mn-lt"/>
          <a:ea typeface="+mn-ea"/>
          <a:cs typeface="+mn-cs"/>
        </a:defRPr>
      </a:lvl4pPr>
      <a:lvl5pPr marL="2600919" algn="l" defTabSz="650230" rtl="0" eaLnBrk="1" latinLnBrk="0" hangingPunct="1">
        <a:defRPr sz="2560" kern="1200">
          <a:solidFill>
            <a:schemeClr val="tx1"/>
          </a:solidFill>
          <a:latin typeface="+mn-lt"/>
          <a:ea typeface="+mn-ea"/>
          <a:cs typeface="+mn-cs"/>
        </a:defRPr>
      </a:lvl5pPr>
      <a:lvl6pPr marL="3251149" algn="l" defTabSz="650230" rtl="0" eaLnBrk="1" latinLnBrk="0" hangingPunct="1">
        <a:defRPr sz="2560" kern="1200">
          <a:solidFill>
            <a:schemeClr val="tx1"/>
          </a:solidFill>
          <a:latin typeface="+mn-lt"/>
          <a:ea typeface="+mn-ea"/>
          <a:cs typeface="+mn-cs"/>
        </a:defRPr>
      </a:lvl6pPr>
      <a:lvl7pPr marL="3901379" algn="l" defTabSz="650230" rtl="0" eaLnBrk="1" latinLnBrk="0" hangingPunct="1">
        <a:defRPr sz="2560" kern="1200">
          <a:solidFill>
            <a:schemeClr val="tx1"/>
          </a:solidFill>
          <a:latin typeface="+mn-lt"/>
          <a:ea typeface="+mn-ea"/>
          <a:cs typeface="+mn-cs"/>
        </a:defRPr>
      </a:lvl7pPr>
      <a:lvl8pPr marL="4551609" algn="l" defTabSz="650230" rtl="0" eaLnBrk="1" latinLnBrk="0" hangingPunct="1">
        <a:defRPr sz="2560" kern="1200">
          <a:solidFill>
            <a:schemeClr val="tx1"/>
          </a:solidFill>
          <a:latin typeface="+mn-lt"/>
          <a:ea typeface="+mn-ea"/>
          <a:cs typeface="+mn-cs"/>
        </a:defRPr>
      </a:lvl8pPr>
      <a:lvl9pPr marL="5201839" algn="l" defTabSz="650230" rtl="0" eaLnBrk="1" latinLnBrk="0" hangingPunct="1">
        <a:defRPr sz="256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B198EC9-E93F-4F5A-A927-290B28D05F2A}"/>
              </a:ext>
            </a:extLst>
          </p:cNvPr>
          <p:cNvSpPr>
            <a:spLocks noGrp="1"/>
          </p:cNvSpPr>
          <p:nvPr>
            <p:ph type="title"/>
          </p:nvPr>
        </p:nvSpPr>
        <p:spPr>
          <a:xfrm>
            <a:off x="6371770" y="3040743"/>
            <a:ext cx="8093432" cy="3091542"/>
          </a:xfrm>
        </p:spPr>
        <p:txBody>
          <a:bodyPr>
            <a:noAutofit/>
          </a:bodyPr>
          <a:lstStyle/>
          <a:p>
            <a:pPr algn="ctr"/>
            <a:r>
              <a:rPr lang="en-US" sz="5400" b="1" dirty="0">
                <a:solidFill>
                  <a:srgbClr val="FF0000"/>
                </a:solidFill>
                <a:latin typeface="Arial Black" panose="020B0A04020102020204" pitchFamily="34" charset="0"/>
              </a:rPr>
              <a:t>33 Day Preparation to the Total Act of Consecration to Jesus Through Mary</a:t>
            </a:r>
            <a:br>
              <a:rPr lang="en-US" sz="5400" b="1" dirty="0">
                <a:solidFill>
                  <a:srgbClr val="FF0000"/>
                </a:solidFill>
                <a:latin typeface="Arial Black" panose="020B0A04020102020204" pitchFamily="34" charset="0"/>
              </a:rPr>
            </a:br>
            <a:r>
              <a:rPr lang="en-US" sz="1800" b="1" dirty="0">
                <a:solidFill>
                  <a:srgbClr val="FF0000"/>
                </a:solidFill>
                <a:latin typeface="Arial Black" panose="020B0A04020102020204" pitchFamily="34" charset="0"/>
              </a:rPr>
              <a:t>Prepared by Ando Perlas</a:t>
            </a:r>
            <a:br>
              <a:rPr lang="en-US" sz="5400" b="1" dirty="0">
                <a:solidFill>
                  <a:srgbClr val="FF0000"/>
                </a:solidFill>
                <a:latin typeface="Arial Black" panose="020B0A04020102020204" pitchFamily="34" charset="0"/>
              </a:rPr>
            </a:br>
            <a:r>
              <a:rPr lang="en-US" sz="1600" b="1" dirty="0">
                <a:solidFill>
                  <a:srgbClr val="FF0000"/>
                </a:solidFill>
                <a:latin typeface="Arial Black" panose="020B0A04020102020204" pitchFamily="34" charset="0"/>
              </a:rPr>
              <a:t>Legion of Mary</a:t>
            </a:r>
            <a:br>
              <a:rPr lang="en-US" sz="1600" b="1" dirty="0">
                <a:solidFill>
                  <a:srgbClr val="FF0000"/>
                </a:solidFill>
                <a:latin typeface="Arial Black" panose="020B0A04020102020204" pitchFamily="34" charset="0"/>
              </a:rPr>
            </a:br>
            <a:endParaRPr lang="en-US" sz="5400" b="1" dirty="0">
              <a:solidFill>
                <a:srgbClr val="FF0000"/>
              </a:solidFill>
              <a:latin typeface="Arial Black" panose="020B0A04020102020204" pitchFamily="34" charset="0"/>
            </a:endParaRPr>
          </a:p>
        </p:txBody>
      </p:sp>
      <p:sp>
        <p:nvSpPr>
          <p:cNvPr id="3" name="object 4">
            <a:extLst>
              <a:ext uri="{FF2B5EF4-FFF2-40B4-BE49-F238E27FC236}">
                <a16:creationId xmlns:a16="http://schemas.microsoft.com/office/drawing/2014/main" id="{1073C944-AFE2-4155-B3A4-BAD1F82B7CE3}"/>
              </a:ext>
            </a:extLst>
          </p:cNvPr>
          <p:cNvSpPr/>
          <p:nvPr/>
        </p:nvSpPr>
        <p:spPr>
          <a:xfrm>
            <a:off x="1315646" y="1944915"/>
            <a:ext cx="4432858" cy="7068456"/>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803650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(Preliminary Remarks)</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2169678" y="2091039"/>
            <a:ext cx="13529734" cy="6393690"/>
          </a:xfrm>
        </p:spPr>
        <p:txBody>
          <a:bodyPr>
            <a:normAutofit fontScale="25000" lnSpcReduction="20000"/>
          </a:bodyPr>
          <a:lstStyle/>
          <a:p>
            <a:pPr marL="0" indent="0" algn="just">
              <a:buNone/>
            </a:pPr>
            <a:r>
              <a:rPr lang="en-US" sz="12800" b="0" i="0" dirty="0">
                <a:solidFill>
                  <a:srgbClr val="000000"/>
                </a:solidFill>
                <a:effectLst/>
                <a:latin typeface="Times New Roman" panose="02020603050405020304" pitchFamily="18" charset="0"/>
              </a:rPr>
              <a:t>After that we must surely say with the Saints, </a:t>
            </a:r>
            <a:r>
              <a:rPr lang="en-US" sz="12800" b="0" i="1" dirty="0">
                <a:solidFill>
                  <a:srgbClr val="000000"/>
                </a:solidFill>
                <a:effectLst/>
                <a:latin typeface="Times New Roman" panose="02020603050405020304" pitchFamily="18" charset="0"/>
              </a:rPr>
              <a:t>De Maria </a:t>
            </a:r>
            <a:r>
              <a:rPr lang="en-US" sz="12800" b="0" i="1" dirty="0" err="1">
                <a:solidFill>
                  <a:srgbClr val="000000"/>
                </a:solidFill>
                <a:effectLst/>
                <a:latin typeface="Times New Roman" panose="02020603050405020304" pitchFamily="18" charset="0"/>
              </a:rPr>
              <a:t>nunquam</a:t>
            </a:r>
            <a:r>
              <a:rPr lang="en-US" sz="12800" b="0" i="1" dirty="0">
                <a:solidFill>
                  <a:srgbClr val="000000"/>
                </a:solidFill>
                <a:effectLst/>
                <a:latin typeface="Times New Roman" panose="02020603050405020304" pitchFamily="18" charset="0"/>
              </a:rPr>
              <a:t> </a:t>
            </a:r>
            <a:r>
              <a:rPr lang="en-US" sz="12800" b="0" i="1" dirty="0" err="1">
                <a:solidFill>
                  <a:srgbClr val="000000"/>
                </a:solidFill>
                <a:effectLst/>
                <a:latin typeface="Times New Roman" panose="02020603050405020304" pitchFamily="18" charset="0"/>
              </a:rPr>
              <a:t>satis</a:t>
            </a:r>
            <a:r>
              <a:rPr lang="en-US" sz="12800" b="0" i="1" dirty="0">
                <a:solidFill>
                  <a:srgbClr val="000000"/>
                </a:solidFill>
                <a:effectLst/>
                <a:latin typeface="Times New Roman" panose="02020603050405020304" pitchFamily="18" charset="0"/>
              </a:rPr>
              <a:t>;</a:t>
            </a:r>
            <a:r>
              <a:rPr lang="en-US" sz="12800" b="0" i="0" dirty="0">
                <a:solidFill>
                  <a:srgbClr val="000000"/>
                </a:solidFill>
                <a:effectLst/>
                <a:latin typeface="Times New Roman" panose="02020603050405020304" pitchFamily="18" charset="0"/>
              </a:rPr>
              <a:t> we have not yet praised, exalted, </a:t>
            </a:r>
            <a:r>
              <a:rPr lang="en-US" sz="12800" b="0" i="0" dirty="0" err="1">
                <a:solidFill>
                  <a:srgbClr val="000000"/>
                </a:solidFill>
                <a:effectLst/>
                <a:latin typeface="Times New Roman" panose="02020603050405020304" pitchFamily="18" charset="0"/>
              </a:rPr>
              <a:t>honoured</a:t>
            </a:r>
            <a:r>
              <a:rPr lang="en-US" sz="12800" b="0" i="0" dirty="0">
                <a:solidFill>
                  <a:srgbClr val="000000"/>
                </a:solidFill>
                <a:effectLst/>
                <a:latin typeface="Times New Roman" panose="02020603050405020304" pitchFamily="18" charset="0"/>
              </a:rPr>
              <a:t>, loved, and served Mary as we ought to do. She has deserved still more praise, still more respect, still more love, and far more service.</a:t>
            </a:r>
          </a:p>
          <a:p>
            <a:pPr marL="0" indent="0" algn="just">
              <a:buNone/>
            </a:pPr>
            <a:r>
              <a:rPr lang="en-US" sz="12800" b="0" i="0" dirty="0">
                <a:solidFill>
                  <a:srgbClr val="000000"/>
                </a:solidFill>
                <a:effectLst/>
                <a:latin typeface="Times New Roman" panose="02020603050405020304" pitchFamily="18" charset="0"/>
              </a:rPr>
              <a:t>After that we must say with the Holy Ghost, </a:t>
            </a:r>
            <a:r>
              <a:rPr lang="en-US" sz="12800" b="0" i="1" dirty="0">
                <a:solidFill>
                  <a:srgbClr val="000000"/>
                </a:solidFill>
                <a:effectLst/>
                <a:latin typeface="Times New Roman" panose="02020603050405020304" pitchFamily="18" charset="0"/>
              </a:rPr>
              <a:t>Omnis gloria </a:t>
            </a:r>
            <a:r>
              <a:rPr lang="en-US" sz="12800" b="0" i="1" dirty="0" err="1">
                <a:solidFill>
                  <a:srgbClr val="000000"/>
                </a:solidFill>
                <a:effectLst/>
                <a:latin typeface="Times New Roman" panose="02020603050405020304" pitchFamily="18" charset="0"/>
              </a:rPr>
              <a:t>filice</a:t>
            </a:r>
            <a:r>
              <a:rPr lang="en-US" sz="12800" b="0" i="1" dirty="0">
                <a:solidFill>
                  <a:srgbClr val="000000"/>
                </a:solidFill>
                <a:effectLst/>
                <a:latin typeface="Times New Roman" panose="02020603050405020304" pitchFamily="18" charset="0"/>
              </a:rPr>
              <a:t> Regis ab </a:t>
            </a:r>
            <a:r>
              <a:rPr lang="en-US" sz="12800" b="0" i="1" dirty="0" err="1">
                <a:solidFill>
                  <a:srgbClr val="000000"/>
                </a:solidFill>
                <a:effectLst/>
                <a:latin typeface="Times New Roman" panose="02020603050405020304" pitchFamily="18" charset="0"/>
              </a:rPr>
              <a:t>intus</a:t>
            </a:r>
            <a:r>
              <a:rPr lang="en-US" sz="12800" b="0" i="1" dirty="0">
                <a:solidFill>
                  <a:srgbClr val="000000"/>
                </a:solidFill>
                <a:effectLst/>
                <a:latin typeface="Times New Roman" panose="02020603050405020304" pitchFamily="18" charset="0"/>
              </a:rPr>
              <a:t>—</a:t>
            </a:r>
            <a:r>
              <a:rPr lang="en-US" sz="12800" b="0" i="0" dirty="0">
                <a:solidFill>
                  <a:srgbClr val="000000"/>
                </a:solidFill>
                <a:effectLst/>
                <a:latin typeface="Times New Roman" panose="02020603050405020304" pitchFamily="18" charset="0"/>
              </a:rPr>
              <a:t>“All the glory of the King’s daughter is within.” It is as if all the outward glory, which heaven and earth rival each other in laying at her feet, is nothing in comparison with that which she receives within from the Creator, and which is not known by creatures, who in their littleness are unable to penetrate the secret of the secrets of the King.</a:t>
            </a:r>
          </a:p>
          <a:p>
            <a:pPr marL="0" indent="0" algn="just">
              <a:buNone/>
            </a:pPr>
            <a:r>
              <a:rPr lang="en-US" sz="12800" b="0" i="0" dirty="0">
                <a:solidFill>
                  <a:srgbClr val="000000"/>
                </a:solidFill>
                <a:effectLst/>
                <a:latin typeface="Times New Roman" panose="02020603050405020304" pitchFamily="18" charset="0"/>
              </a:rPr>
              <a:t>After that we must cry out with the Apostle, </a:t>
            </a:r>
            <a:r>
              <a:rPr lang="en-US" sz="12800" b="0" i="1" dirty="0" err="1">
                <a:solidFill>
                  <a:srgbClr val="000000"/>
                </a:solidFill>
                <a:effectLst/>
                <a:latin typeface="Times New Roman" panose="02020603050405020304" pitchFamily="18" charset="0"/>
              </a:rPr>
              <a:t>Nec</a:t>
            </a:r>
            <a:r>
              <a:rPr lang="en-US" sz="12800" b="0" i="1" dirty="0">
                <a:solidFill>
                  <a:srgbClr val="000000"/>
                </a:solidFill>
                <a:effectLst/>
                <a:latin typeface="Times New Roman" panose="02020603050405020304" pitchFamily="18" charset="0"/>
              </a:rPr>
              <a:t> oculus </a:t>
            </a:r>
            <a:r>
              <a:rPr lang="en-US" sz="12800" b="0" i="1" dirty="0" err="1">
                <a:solidFill>
                  <a:srgbClr val="000000"/>
                </a:solidFill>
                <a:effectLst/>
                <a:latin typeface="Times New Roman" panose="02020603050405020304" pitchFamily="18" charset="0"/>
              </a:rPr>
              <a:t>vidit</a:t>
            </a:r>
            <a:r>
              <a:rPr lang="en-US" sz="12800" b="0" i="1" dirty="0">
                <a:solidFill>
                  <a:srgbClr val="000000"/>
                </a:solidFill>
                <a:effectLst/>
                <a:latin typeface="Times New Roman" panose="02020603050405020304" pitchFamily="18" charset="0"/>
              </a:rPr>
              <a:t>,</a:t>
            </a:r>
            <a:r>
              <a:rPr lang="en-US" sz="12800" b="0" i="0" dirty="0">
                <a:solidFill>
                  <a:srgbClr val="000000"/>
                </a:solidFill>
                <a:effectLst/>
                <a:latin typeface="Times New Roman" panose="02020603050405020304" pitchFamily="18" charset="0"/>
              </a:rPr>
              <a:t> </a:t>
            </a:r>
            <a:r>
              <a:rPr lang="en-US" sz="12800" b="0" i="1" dirty="0" err="1">
                <a:solidFill>
                  <a:srgbClr val="000000"/>
                </a:solidFill>
                <a:effectLst/>
                <a:latin typeface="Times New Roman" panose="02020603050405020304" pitchFamily="18" charset="0"/>
              </a:rPr>
              <a:t>nec</a:t>
            </a:r>
            <a:r>
              <a:rPr lang="en-US" sz="12800" b="0" i="1" dirty="0">
                <a:solidFill>
                  <a:srgbClr val="000000"/>
                </a:solidFill>
                <a:effectLst/>
                <a:latin typeface="Times New Roman" panose="02020603050405020304" pitchFamily="18" charset="0"/>
              </a:rPr>
              <a:t> </a:t>
            </a:r>
            <a:r>
              <a:rPr lang="en-US" sz="12800" b="0" i="1" dirty="0" err="1">
                <a:solidFill>
                  <a:srgbClr val="000000"/>
                </a:solidFill>
                <a:effectLst/>
                <a:latin typeface="Times New Roman" panose="02020603050405020304" pitchFamily="18" charset="0"/>
              </a:rPr>
              <a:t>auris</a:t>
            </a:r>
            <a:r>
              <a:rPr lang="en-US" sz="12800" b="0" i="1" dirty="0">
                <a:solidFill>
                  <a:srgbClr val="000000"/>
                </a:solidFill>
                <a:effectLst/>
                <a:latin typeface="Times New Roman" panose="02020603050405020304" pitchFamily="18" charset="0"/>
              </a:rPr>
              <a:t> </a:t>
            </a:r>
            <a:r>
              <a:rPr lang="en-US" sz="12800" b="0" i="1" dirty="0" err="1">
                <a:solidFill>
                  <a:srgbClr val="000000"/>
                </a:solidFill>
                <a:effectLst/>
                <a:latin typeface="Times New Roman" panose="02020603050405020304" pitchFamily="18" charset="0"/>
              </a:rPr>
              <a:t>audivit</a:t>
            </a:r>
            <a:r>
              <a:rPr lang="en-US" sz="12800" b="0" i="1" dirty="0">
                <a:solidFill>
                  <a:srgbClr val="000000"/>
                </a:solidFill>
                <a:effectLst/>
                <a:latin typeface="Times New Roman" panose="02020603050405020304" pitchFamily="18" charset="0"/>
              </a:rPr>
              <a:t>,</a:t>
            </a:r>
            <a:r>
              <a:rPr lang="en-US" sz="12800" b="0" i="0" dirty="0">
                <a:solidFill>
                  <a:srgbClr val="000000"/>
                </a:solidFill>
                <a:effectLst/>
                <a:latin typeface="Times New Roman" panose="02020603050405020304" pitchFamily="18" charset="0"/>
              </a:rPr>
              <a:t> </a:t>
            </a:r>
            <a:r>
              <a:rPr lang="en-US" sz="12800" b="0" i="1" dirty="0" err="1">
                <a:solidFill>
                  <a:srgbClr val="000000"/>
                </a:solidFill>
                <a:effectLst/>
                <a:latin typeface="Times New Roman" panose="02020603050405020304" pitchFamily="18" charset="0"/>
              </a:rPr>
              <a:t>nec</a:t>
            </a:r>
            <a:r>
              <a:rPr lang="en-US" sz="12800" b="0" i="1" dirty="0">
                <a:solidFill>
                  <a:srgbClr val="000000"/>
                </a:solidFill>
                <a:effectLst/>
                <a:latin typeface="Times New Roman" panose="02020603050405020304" pitchFamily="18" charset="0"/>
              </a:rPr>
              <a:t> in </a:t>
            </a:r>
            <a:r>
              <a:rPr lang="en-US" sz="12800" b="0" i="1" dirty="0" err="1">
                <a:solidFill>
                  <a:srgbClr val="000000"/>
                </a:solidFill>
                <a:effectLst/>
                <a:latin typeface="Times New Roman" panose="02020603050405020304" pitchFamily="18" charset="0"/>
              </a:rPr>
              <a:t>cor</a:t>
            </a:r>
            <a:r>
              <a:rPr lang="en-US" sz="12800" b="0" i="1" dirty="0">
                <a:solidFill>
                  <a:srgbClr val="000000"/>
                </a:solidFill>
                <a:effectLst/>
                <a:latin typeface="Times New Roman" panose="02020603050405020304" pitchFamily="18" charset="0"/>
              </a:rPr>
              <a:t> hominis </a:t>
            </a:r>
            <a:r>
              <a:rPr lang="en-US" sz="12800" b="0" i="1" dirty="0" err="1">
                <a:solidFill>
                  <a:srgbClr val="000000"/>
                </a:solidFill>
                <a:effectLst/>
                <a:latin typeface="Times New Roman" panose="02020603050405020304" pitchFamily="18" charset="0"/>
              </a:rPr>
              <a:t>ascendit</a:t>
            </a:r>
            <a:r>
              <a:rPr lang="en-US" sz="12800" b="0" i="1" dirty="0">
                <a:solidFill>
                  <a:srgbClr val="000000"/>
                </a:solidFill>
                <a:effectLst/>
                <a:latin typeface="Times New Roman" panose="02020603050405020304" pitchFamily="18" charset="0"/>
              </a:rPr>
              <a:t>—</a:t>
            </a:r>
            <a:r>
              <a:rPr lang="en-US" sz="12800" b="0" i="0" dirty="0">
                <a:solidFill>
                  <a:srgbClr val="000000"/>
                </a:solidFill>
                <a:effectLst/>
                <a:latin typeface="Times New Roman" panose="02020603050405020304" pitchFamily="18" charset="0"/>
              </a:rPr>
              <a:t>“Eye has not seen, nor ear heard, nor man’s heart comprehended,” the beauties, the grandeurs, the excellences, of Mary, the miracle of the miracles of grace, of nature, and of glory. If you wish to comprehend the Mother, says a Saint, comprehend the Son; for she is the worthy Mother of God. </a:t>
            </a:r>
            <a:r>
              <a:rPr lang="en-US" sz="12800" b="0" i="1" dirty="0">
                <a:solidFill>
                  <a:srgbClr val="000000"/>
                </a:solidFill>
                <a:effectLst/>
                <a:latin typeface="Times New Roman" panose="02020603050405020304" pitchFamily="18" charset="0"/>
              </a:rPr>
              <a:t>Hic </a:t>
            </a:r>
            <a:r>
              <a:rPr lang="en-US" sz="12800" b="0" i="1" dirty="0" err="1">
                <a:solidFill>
                  <a:srgbClr val="000000"/>
                </a:solidFill>
                <a:effectLst/>
                <a:latin typeface="Times New Roman" panose="02020603050405020304" pitchFamily="18" charset="0"/>
              </a:rPr>
              <a:t>taceat</a:t>
            </a:r>
            <a:r>
              <a:rPr lang="en-US" sz="12800" b="0" i="1" dirty="0">
                <a:solidFill>
                  <a:srgbClr val="000000"/>
                </a:solidFill>
                <a:effectLst/>
                <a:latin typeface="Times New Roman" panose="02020603050405020304" pitchFamily="18" charset="0"/>
              </a:rPr>
              <a:t> </a:t>
            </a:r>
            <a:r>
              <a:rPr lang="en-US" sz="12800" b="0" i="1" dirty="0" err="1">
                <a:solidFill>
                  <a:srgbClr val="000000"/>
                </a:solidFill>
                <a:effectLst/>
                <a:latin typeface="Times New Roman" panose="02020603050405020304" pitchFamily="18" charset="0"/>
              </a:rPr>
              <a:t>omnis</a:t>
            </a:r>
            <a:r>
              <a:rPr lang="en-US" sz="12800" b="0" i="1" dirty="0">
                <a:solidFill>
                  <a:srgbClr val="000000"/>
                </a:solidFill>
                <a:effectLst/>
                <a:latin typeface="Times New Roman" panose="02020603050405020304" pitchFamily="18" charset="0"/>
              </a:rPr>
              <a:t> lingua,</a:t>
            </a:r>
            <a:r>
              <a:rPr lang="en-US" sz="12800" b="0" i="0" dirty="0">
                <a:solidFill>
                  <a:srgbClr val="000000"/>
                </a:solidFill>
                <a:effectLst/>
                <a:latin typeface="Times New Roman" panose="02020603050405020304" pitchFamily="18" charset="0"/>
              </a:rPr>
              <a:t> “Here let every tongue be mute.”</a:t>
            </a:r>
          </a:p>
        </p:txBody>
      </p:sp>
    </p:spTree>
    <p:extLst>
      <p:ext uri="{BB962C8B-B14F-4D97-AF65-F5344CB8AC3E}">
        <p14:creationId xmlns:p14="http://schemas.microsoft.com/office/powerpoint/2010/main" val="218935649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(Preliminary Remarks)</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2024535" y="2091039"/>
            <a:ext cx="13529734" cy="6393690"/>
          </a:xfrm>
        </p:spPr>
        <p:txBody>
          <a:bodyPr>
            <a:normAutofit fontScale="55000" lnSpcReduction="20000"/>
          </a:bodyPr>
          <a:lstStyle/>
          <a:p>
            <a:pPr marL="0" indent="0" algn="just">
              <a:buNone/>
            </a:pPr>
            <a:endParaRPr lang="en-US" sz="1200" b="1" dirty="0"/>
          </a:p>
          <a:p>
            <a:pPr marL="0" indent="0" algn="just">
              <a:buNone/>
            </a:pPr>
            <a:r>
              <a:rPr lang="en-US" sz="7600" b="0" i="0" dirty="0">
                <a:solidFill>
                  <a:srgbClr val="000000"/>
                </a:solidFill>
                <a:effectLst/>
                <a:latin typeface="Times New Roman" panose="02020603050405020304" pitchFamily="18" charset="0"/>
              </a:rPr>
              <a:t>It is with a particular joy that my heart has dictated what I have just written, in order to show that the divine Mary has been up to this time unknown, and that this is one of the reasons that Jesus Christ is not known as He ought to be. If, then, as is certain, the kingdom of Jesus Christ is to come into the world, it will be but a necessary consequence of the knowledge of the kingdom of the most holy Virgin Mary, who brought Him into the world the first time, and will make His second advent full of </a:t>
            </a:r>
            <a:r>
              <a:rPr lang="en-US" sz="7600" b="0" i="0" dirty="0" err="1">
                <a:solidFill>
                  <a:srgbClr val="000000"/>
                </a:solidFill>
                <a:effectLst/>
                <a:latin typeface="Times New Roman" panose="02020603050405020304" pitchFamily="18" charset="0"/>
              </a:rPr>
              <a:t>splendour</a:t>
            </a:r>
            <a:r>
              <a:rPr lang="en-US" sz="7600" b="0" i="0" dirty="0">
                <a:solidFill>
                  <a:srgbClr val="000000"/>
                </a:solidFill>
                <a:effectLst/>
                <a:latin typeface="Times New Roman" panose="02020603050405020304" pitchFamily="18" charset="0"/>
              </a:rPr>
              <a:t>.</a:t>
            </a:r>
          </a:p>
        </p:txBody>
      </p:sp>
    </p:spTree>
    <p:extLst>
      <p:ext uri="{BB962C8B-B14F-4D97-AF65-F5344CB8AC3E}">
        <p14:creationId xmlns:p14="http://schemas.microsoft.com/office/powerpoint/2010/main" val="53250010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2540001" y="625776"/>
            <a:ext cx="12175066"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2 (Necessity of Mary and Devotion to Her)</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2024535" y="2446639"/>
            <a:ext cx="13529734" cy="6393690"/>
          </a:xfrm>
        </p:spPr>
        <p:txBody>
          <a:bodyPr>
            <a:normAutofit fontScale="92500" lnSpcReduction="20000"/>
          </a:bodyPr>
          <a:lstStyle/>
          <a:p>
            <a:pPr marL="0" indent="0" algn="just">
              <a:buNone/>
            </a:pPr>
            <a:endParaRPr lang="en-US" sz="1200" b="1" dirty="0"/>
          </a:p>
          <a:p>
            <a:pPr marL="0" indent="0" algn="just">
              <a:buNone/>
            </a:pPr>
            <a:r>
              <a:rPr lang="en-US" sz="4800" b="0" i="0" dirty="0">
                <a:solidFill>
                  <a:srgbClr val="000000"/>
                </a:solidFill>
                <a:effectLst/>
                <a:latin typeface="Times New Roman" panose="02020603050405020304" pitchFamily="18" charset="0"/>
              </a:rPr>
              <a:t>38. Mary is the Queen of heaven and earth by grace, as Jesus is the King of them by nature and by conquest. Now, as the kingdom of Jesus Christ consists principally in the heart and interior of a man—according to that word, “The kingdom of God is within you,”—in like manner the kingdom of our Blessed Lady is principally in the interior of a man, that is to say, his soul; and it is principally in souls that she is more glorified with her Son than in all visible creatures, and that we can call her, as the Saints do, the Queen of hearts.</a:t>
            </a:r>
          </a:p>
        </p:txBody>
      </p:sp>
    </p:spTree>
    <p:extLst>
      <p:ext uri="{BB962C8B-B14F-4D97-AF65-F5344CB8AC3E}">
        <p14:creationId xmlns:p14="http://schemas.microsoft.com/office/powerpoint/2010/main" val="60184355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2540001" y="625776"/>
            <a:ext cx="12175066"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2 (Necessity of Mary and Devotion to Her)</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2024535" y="2446639"/>
            <a:ext cx="13529734" cy="6393690"/>
          </a:xfrm>
        </p:spPr>
        <p:txBody>
          <a:bodyPr>
            <a:normAutofit lnSpcReduction="10000"/>
          </a:bodyPr>
          <a:lstStyle/>
          <a:p>
            <a:pPr marL="0" indent="0" algn="just">
              <a:buNone/>
            </a:pPr>
            <a:endParaRPr lang="en-US" sz="1200" b="1" dirty="0"/>
          </a:p>
          <a:p>
            <a:pPr marL="0" indent="0" algn="just">
              <a:buNone/>
            </a:pPr>
            <a:r>
              <a:rPr lang="en-US" sz="4800" b="0" i="0" dirty="0">
                <a:solidFill>
                  <a:srgbClr val="000000"/>
                </a:solidFill>
                <a:effectLst/>
                <a:latin typeface="Times New Roman" panose="02020603050405020304" pitchFamily="18" charset="0"/>
              </a:rPr>
              <a:t>41 … Among all the passages of the holy Fathers and doctors, of which I have made an ample collection, in order to prove this truth, I shall, for brevity’s sake, quote but one: </a:t>
            </a:r>
            <a:r>
              <a:rPr lang="en-US" sz="4800" b="0" i="1" dirty="0" err="1">
                <a:solidFill>
                  <a:srgbClr val="000000"/>
                </a:solidFill>
                <a:effectLst/>
                <a:latin typeface="Times New Roman" panose="02020603050405020304" pitchFamily="18" charset="0"/>
              </a:rPr>
              <a:t>Tibi</a:t>
            </a:r>
            <a:r>
              <a:rPr lang="en-US" sz="4800" b="0" i="1" dirty="0">
                <a:solidFill>
                  <a:srgbClr val="000000"/>
                </a:solidFill>
                <a:effectLst/>
                <a:latin typeface="Times New Roman" panose="02020603050405020304" pitchFamily="18" charset="0"/>
              </a:rPr>
              <a:t> </a:t>
            </a:r>
            <a:r>
              <a:rPr lang="en-US" sz="4800" b="0" i="1" dirty="0" err="1">
                <a:solidFill>
                  <a:srgbClr val="000000"/>
                </a:solidFill>
                <a:effectLst/>
                <a:latin typeface="Times New Roman" panose="02020603050405020304" pitchFamily="18" charset="0"/>
              </a:rPr>
              <a:t>devotum</a:t>
            </a:r>
            <a:r>
              <a:rPr lang="en-US" sz="4800" b="0" i="1" dirty="0">
                <a:solidFill>
                  <a:srgbClr val="000000"/>
                </a:solidFill>
                <a:effectLst/>
                <a:latin typeface="Times New Roman" panose="02020603050405020304" pitchFamily="18" charset="0"/>
              </a:rPr>
              <a:t> </a:t>
            </a:r>
            <a:r>
              <a:rPr lang="en-US" sz="4800" b="0" i="1" dirty="0" err="1">
                <a:solidFill>
                  <a:srgbClr val="000000"/>
                </a:solidFill>
                <a:effectLst/>
                <a:latin typeface="Times New Roman" panose="02020603050405020304" pitchFamily="18" charset="0"/>
              </a:rPr>
              <a:t>esse</a:t>
            </a:r>
            <a:r>
              <a:rPr lang="en-US" sz="4800" b="0" i="1" dirty="0">
                <a:solidFill>
                  <a:srgbClr val="000000"/>
                </a:solidFill>
                <a:effectLst/>
                <a:latin typeface="Times New Roman" panose="02020603050405020304" pitchFamily="18" charset="0"/>
              </a:rPr>
              <a:t>, </a:t>
            </a:r>
            <a:r>
              <a:rPr lang="en-US" sz="4800" b="0" i="1" dirty="0" err="1">
                <a:solidFill>
                  <a:srgbClr val="000000"/>
                </a:solidFill>
                <a:effectLst/>
                <a:latin typeface="Times New Roman" panose="02020603050405020304" pitchFamily="18" charset="0"/>
              </a:rPr>
              <a:t>est</a:t>
            </a:r>
            <a:r>
              <a:rPr lang="en-US" sz="4800" b="0" i="1" dirty="0">
                <a:solidFill>
                  <a:srgbClr val="000000"/>
                </a:solidFill>
                <a:effectLst/>
                <a:latin typeface="Times New Roman" panose="02020603050405020304" pitchFamily="18" charset="0"/>
              </a:rPr>
              <a:t> </a:t>
            </a:r>
            <a:r>
              <a:rPr lang="en-US" sz="4800" b="0" i="1" dirty="0" err="1">
                <a:solidFill>
                  <a:srgbClr val="000000"/>
                </a:solidFill>
                <a:effectLst/>
                <a:latin typeface="Times New Roman" panose="02020603050405020304" pitchFamily="18" charset="0"/>
              </a:rPr>
              <a:t>arma</a:t>
            </a:r>
            <a:r>
              <a:rPr lang="en-US" sz="4800" b="0" i="1" dirty="0">
                <a:solidFill>
                  <a:srgbClr val="000000"/>
                </a:solidFill>
                <a:effectLst/>
                <a:latin typeface="Times New Roman" panose="02020603050405020304" pitchFamily="18" charset="0"/>
              </a:rPr>
              <a:t> </a:t>
            </a:r>
            <a:r>
              <a:rPr lang="en-US" sz="4800" b="0" i="1" dirty="0" err="1">
                <a:solidFill>
                  <a:srgbClr val="000000"/>
                </a:solidFill>
                <a:effectLst/>
                <a:latin typeface="Times New Roman" panose="02020603050405020304" pitchFamily="18" charset="0"/>
              </a:rPr>
              <a:t>qucedam</a:t>
            </a:r>
            <a:r>
              <a:rPr lang="en-US" sz="4800" b="0" i="1" dirty="0">
                <a:solidFill>
                  <a:srgbClr val="000000"/>
                </a:solidFill>
                <a:effectLst/>
                <a:latin typeface="Times New Roman" panose="02020603050405020304" pitchFamily="18" charset="0"/>
              </a:rPr>
              <a:t> </a:t>
            </a:r>
            <a:r>
              <a:rPr lang="en-US" sz="4800" b="0" i="1" dirty="0" err="1">
                <a:solidFill>
                  <a:srgbClr val="000000"/>
                </a:solidFill>
                <a:effectLst/>
                <a:latin typeface="Times New Roman" panose="02020603050405020304" pitchFamily="18" charset="0"/>
              </a:rPr>
              <a:t>salutis</a:t>
            </a:r>
            <a:r>
              <a:rPr lang="en-US" sz="4800" b="0" i="1" dirty="0">
                <a:solidFill>
                  <a:srgbClr val="000000"/>
                </a:solidFill>
                <a:effectLst/>
                <a:latin typeface="Times New Roman" panose="02020603050405020304" pitchFamily="18" charset="0"/>
              </a:rPr>
              <a:t> </a:t>
            </a:r>
            <a:r>
              <a:rPr lang="en-US" sz="4800" b="0" i="1" dirty="0" err="1">
                <a:solidFill>
                  <a:srgbClr val="000000"/>
                </a:solidFill>
                <a:effectLst/>
                <a:latin typeface="Times New Roman" panose="02020603050405020304" pitchFamily="18" charset="0"/>
              </a:rPr>
              <a:t>quce</a:t>
            </a:r>
            <a:r>
              <a:rPr lang="en-US" sz="4800" b="0" i="1" dirty="0">
                <a:solidFill>
                  <a:srgbClr val="000000"/>
                </a:solidFill>
                <a:effectLst/>
                <a:latin typeface="Times New Roman" panose="02020603050405020304" pitchFamily="18" charset="0"/>
              </a:rPr>
              <a:t> Deus his </a:t>
            </a:r>
            <a:r>
              <a:rPr lang="en-US" sz="4800" b="0" i="1" dirty="0" err="1">
                <a:solidFill>
                  <a:srgbClr val="000000"/>
                </a:solidFill>
                <a:effectLst/>
                <a:latin typeface="Times New Roman" panose="02020603050405020304" pitchFamily="18" charset="0"/>
              </a:rPr>
              <a:t>dat</a:t>
            </a:r>
            <a:r>
              <a:rPr lang="en-US" sz="4800" b="0" i="1" dirty="0">
                <a:solidFill>
                  <a:srgbClr val="000000"/>
                </a:solidFill>
                <a:effectLst/>
                <a:latin typeface="Times New Roman" panose="02020603050405020304" pitchFamily="18" charset="0"/>
              </a:rPr>
              <a:t>, quos </a:t>
            </a:r>
            <a:r>
              <a:rPr lang="en-US" sz="4800" b="0" i="1" dirty="0" err="1">
                <a:solidFill>
                  <a:srgbClr val="000000"/>
                </a:solidFill>
                <a:effectLst/>
                <a:latin typeface="Times New Roman" panose="02020603050405020304" pitchFamily="18" charset="0"/>
              </a:rPr>
              <a:t>vult</a:t>
            </a:r>
            <a:r>
              <a:rPr lang="en-US" sz="4800" b="0" i="1" dirty="0">
                <a:solidFill>
                  <a:srgbClr val="000000"/>
                </a:solidFill>
                <a:effectLst/>
                <a:latin typeface="Times New Roman" panose="02020603050405020304" pitchFamily="18" charset="0"/>
              </a:rPr>
              <a:t> salvos </a:t>
            </a:r>
            <a:r>
              <a:rPr lang="en-US" sz="4800" b="0" i="1" dirty="0" err="1">
                <a:solidFill>
                  <a:srgbClr val="000000"/>
                </a:solidFill>
                <a:effectLst/>
                <a:latin typeface="Times New Roman" panose="02020603050405020304" pitchFamily="18" charset="0"/>
              </a:rPr>
              <a:t>fieri</a:t>
            </a:r>
            <a:r>
              <a:rPr lang="en-US" sz="4800" b="0" i="0" dirty="0">
                <a:solidFill>
                  <a:srgbClr val="000000"/>
                </a:solidFill>
                <a:effectLst/>
                <a:latin typeface="Times New Roman" panose="02020603050405020304" pitchFamily="18" charset="0"/>
              </a:rPr>
              <a:t>—“To be devout to you, O holy Virgin,” says St. John Damascene, “is an arm of salvation which God gives to those whom He wishes to save.”</a:t>
            </a:r>
          </a:p>
        </p:txBody>
      </p:sp>
    </p:spTree>
    <p:extLst>
      <p:ext uri="{BB962C8B-B14F-4D97-AF65-F5344CB8AC3E}">
        <p14:creationId xmlns:p14="http://schemas.microsoft.com/office/powerpoint/2010/main" val="273513952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2540001" y="625776"/>
            <a:ext cx="12175066"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2 (Necessity of Mary and Devotion to Her)</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626533" y="2446639"/>
            <a:ext cx="15798800" cy="6393690"/>
          </a:xfrm>
        </p:spPr>
        <p:txBody>
          <a:bodyPr>
            <a:normAutofit/>
          </a:bodyPr>
          <a:lstStyle/>
          <a:p>
            <a:pPr marL="0" indent="0" algn="just">
              <a:buNone/>
            </a:pPr>
            <a:endParaRPr lang="en-US" sz="1200" b="1" dirty="0"/>
          </a:p>
          <a:p>
            <a:pPr marL="0" indent="0" algn="just">
              <a:buNone/>
            </a:pPr>
            <a:r>
              <a:rPr lang="en-US" sz="4800" b="0" i="0" dirty="0">
                <a:solidFill>
                  <a:srgbClr val="000000"/>
                </a:solidFill>
                <a:effectLst/>
                <a:latin typeface="Times New Roman" panose="02020603050405020304" pitchFamily="18" charset="0"/>
              </a:rPr>
              <a:t>42 </a:t>
            </a:r>
            <a:r>
              <a:rPr lang="en-US" b="0" i="0" dirty="0">
                <a:solidFill>
                  <a:srgbClr val="000000"/>
                </a:solidFill>
                <a:effectLst/>
                <a:latin typeface="Times New Roman" panose="02020603050405020304" pitchFamily="18" charset="0"/>
              </a:rPr>
              <a:t>I could bring forward here many histories which prove the same thing, and, among others, one which is related in the chronicles of St. Dominic. There was an unhappy heretic near Carcassonne, where St. Dominic was preaching the Rosary, who was possessed by a legion of fifteen thousand devils. These evil spirits were compelled, to their confusion, by the commandment of our Blessed Lady, to avow many great and consoling truths, touching devotion to the holy Virgin; and they did this with so much force, and so much clearness, that it is not possible to read this authentic history, and the panegyric which the devil made, in spite of himself, of devotion to the most holy Mary, without shedding tears of joy, however lukewarm we may be in our devotion to her.</a:t>
            </a:r>
          </a:p>
        </p:txBody>
      </p:sp>
    </p:spTree>
    <p:extLst>
      <p:ext uri="{BB962C8B-B14F-4D97-AF65-F5344CB8AC3E}">
        <p14:creationId xmlns:p14="http://schemas.microsoft.com/office/powerpoint/2010/main" val="289676124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2540001" y="625776"/>
            <a:ext cx="12175066"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2 (Necessity of Mary and Devotion to Her)</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609599" y="2252133"/>
            <a:ext cx="15798800" cy="6249529"/>
          </a:xfrm>
        </p:spPr>
        <p:txBody>
          <a:bodyPr>
            <a:normAutofit/>
          </a:bodyPr>
          <a:lstStyle/>
          <a:p>
            <a:pPr marL="0" indent="0" algn="just">
              <a:buNone/>
            </a:pPr>
            <a:endParaRPr lang="en-US" sz="1200" b="1" dirty="0"/>
          </a:p>
          <a:p>
            <a:pPr marL="0" indent="0" algn="just">
              <a:buNone/>
            </a:pPr>
            <a:r>
              <a:rPr lang="en-US" sz="4800" b="0" i="0" dirty="0">
                <a:solidFill>
                  <a:srgbClr val="000000"/>
                </a:solidFill>
                <a:effectLst/>
                <a:latin typeface="Times New Roman" panose="02020603050405020304" pitchFamily="18" charset="0"/>
              </a:rPr>
              <a:t>43 If devotion to the most holy Virgin Mary is necessary to all men, simply for working out their salvation, it is still more so for those who are called to any particular perfection; and I do not think anyone can acquire an intimate union with our Lord, and a perfect fidelity to the Holy Ghost, without a very great union with the most holy Virgin, and a great dependence on her </a:t>
            </a:r>
            <a:r>
              <a:rPr lang="en-US" sz="4800" b="0" i="0" dirty="0" err="1">
                <a:solidFill>
                  <a:srgbClr val="000000"/>
                </a:solidFill>
                <a:effectLst/>
                <a:latin typeface="Times New Roman" panose="02020603050405020304" pitchFamily="18" charset="0"/>
              </a:rPr>
              <a:t>succour</a:t>
            </a:r>
            <a:r>
              <a:rPr lang="en-US" sz="4800" b="0" i="0" dirty="0">
                <a:solidFill>
                  <a:srgbClr val="000000"/>
                </a:solidFill>
                <a:effectLst/>
                <a:latin typeface="Times New Roman" panose="02020603050405020304" pitchFamily="18" charset="0"/>
              </a:rPr>
              <a:t>. </a:t>
            </a:r>
          </a:p>
        </p:txBody>
      </p:sp>
    </p:spTree>
    <p:extLst>
      <p:ext uri="{BB962C8B-B14F-4D97-AF65-F5344CB8AC3E}">
        <p14:creationId xmlns:p14="http://schemas.microsoft.com/office/powerpoint/2010/main" val="203136595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2540001" y="625776"/>
            <a:ext cx="12175066"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2 (Necessity of Mary and Devotion to Her)</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609599" y="2091039"/>
            <a:ext cx="15798800" cy="6249529"/>
          </a:xfrm>
        </p:spPr>
        <p:txBody>
          <a:bodyPr>
            <a:normAutofit fontScale="92500" lnSpcReduction="10000"/>
          </a:bodyPr>
          <a:lstStyle/>
          <a:p>
            <a:pPr marL="0" indent="0" algn="just">
              <a:buNone/>
            </a:pPr>
            <a:endParaRPr lang="en-US" sz="1200" b="1" dirty="0"/>
          </a:p>
          <a:p>
            <a:pPr marL="0" indent="0" algn="just">
              <a:buNone/>
            </a:pPr>
            <a:r>
              <a:rPr lang="en-US" sz="4400" b="0" i="0" dirty="0">
                <a:solidFill>
                  <a:srgbClr val="000000"/>
                </a:solidFill>
                <a:effectLst/>
                <a:latin typeface="Times New Roman" panose="02020603050405020304" pitchFamily="18" charset="0"/>
              </a:rPr>
              <a:t>45 It is Mary alone to whom God has given the keys of the cellars of divine love, and the power to enter into the most sublime and secret ways of perfection, and the power likewise to make others enter in there also. It is Mary alone who has given to the miserable children of Eve, the faithless, the entry into the terrestrial paradise, that they may walk there agreeably with God, hide themselves there securely against their enemies, and feed themselves there deliciously, without any more fear of death, on the fruit of the trees of life and of the knowledge of good and evil, and drink in long draughts the heavenly waters of that fair fountain, which gushes forth there with abundance; </a:t>
            </a:r>
          </a:p>
        </p:txBody>
      </p:sp>
    </p:spTree>
    <p:extLst>
      <p:ext uri="{BB962C8B-B14F-4D97-AF65-F5344CB8AC3E}">
        <p14:creationId xmlns:p14="http://schemas.microsoft.com/office/powerpoint/2010/main" val="2300297774"/>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2540001" y="625777"/>
            <a:ext cx="12175066" cy="1050624"/>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2 (Necessity of Mary and Devotion to Her)</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880797" y="1338491"/>
            <a:ext cx="15578667" cy="7789332"/>
          </a:xfrm>
        </p:spPr>
        <p:txBody>
          <a:bodyPr>
            <a:normAutofit fontScale="25000" lnSpcReduction="20000"/>
          </a:bodyPr>
          <a:lstStyle/>
          <a:p>
            <a:pPr marL="0" indent="0" algn="just">
              <a:buNone/>
            </a:pPr>
            <a:endParaRPr lang="en-US" sz="1200" b="1" dirty="0"/>
          </a:p>
          <a:p>
            <a:pPr marL="0" indent="0" algn="l">
              <a:buNone/>
            </a:pPr>
            <a:r>
              <a:rPr lang="en-US" sz="6300" b="0" i="0" dirty="0">
                <a:solidFill>
                  <a:srgbClr val="000000"/>
                </a:solidFill>
                <a:effectLst/>
                <a:latin typeface="Times New Roman" panose="02020603050405020304" pitchFamily="18" charset="0"/>
                <a:cs typeface="Times New Roman" panose="02020603050405020304" pitchFamily="18" charset="0"/>
              </a:rPr>
              <a:t> </a:t>
            </a:r>
            <a:r>
              <a:rPr lang="en-US" sz="16000" i="0" dirty="0">
                <a:solidFill>
                  <a:srgbClr val="000000"/>
                </a:solidFill>
                <a:effectLst/>
                <a:latin typeface="Times New Roman" panose="02020603050405020304" pitchFamily="18" charset="0"/>
                <a:cs typeface="Times New Roman" panose="02020603050405020304" pitchFamily="18" charset="0"/>
              </a:rPr>
              <a:t>50. God, then, wishes to reveal and discover Mary, the masterpiece of His hands, in these latter times:</a:t>
            </a:r>
          </a:p>
          <a:p>
            <a:pPr marL="0" indent="0" algn="l">
              <a:buNone/>
            </a:pPr>
            <a:r>
              <a:rPr lang="en-US" sz="16000" i="0" dirty="0">
                <a:solidFill>
                  <a:srgbClr val="000000"/>
                </a:solidFill>
                <a:effectLst/>
                <a:latin typeface="Times New Roman" panose="02020603050405020304" pitchFamily="18" charset="0"/>
                <a:cs typeface="Times New Roman" panose="02020603050405020304" pitchFamily="18" charset="0"/>
              </a:rPr>
              <a:t>§ 1. Because she hid herself in this world, and put herself lower than the dust by her profound humility, having obtained of God and of His Apostles and Evangelists that she should not be made manifest.</a:t>
            </a:r>
          </a:p>
          <a:p>
            <a:pPr marL="0" indent="0" algn="l">
              <a:buNone/>
            </a:pPr>
            <a:r>
              <a:rPr lang="en-US" sz="16000" i="0" dirty="0">
                <a:solidFill>
                  <a:srgbClr val="000000"/>
                </a:solidFill>
                <a:effectLst/>
                <a:latin typeface="Times New Roman" panose="02020603050405020304" pitchFamily="18" charset="0"/>
                <a:cs typeface="Times New Roman" panose="02020603050405020304" pitchFamily="18" charset="0"/>
              </a:rPr>
              <a:t>§ 2. Because, being the masterpiece of the hands of God, as well here below by grace as in heaven by glory, He wishes to be glorified and praised in her by those who are living upon the earth.</a:t>
            </a:r>
          </a:p>
          <a:p>
            <a:pPr marL="0" indent="0" algn="l">
              <a:buNone/>
            </a:pPr>
            <a:r>
              <a:rPr lang="en-US" sz="16000" i="0" dirty="0">
                <a:solidFill>
                  <a:srgbClr val="000000"/>
                </a:solidFill>
                <a:effectLst/>
                <a:latin typeface="Times New Roman" panose="02020603050405020304" pitchFamily="18" charset="0"/>
                <a:cs typeface="Times New Roman" panose="02020603050405020304" pitchFamily="18" charset="0"/>
              </a:rPr>
              <a:t>§ 3. As she is the aurora which precedes and discovers the Sun of Justice, who is Jesus Christ, she ought to be recognized and perceived, in order that Jesus Christ may be so.</a:t>
            </a:r>
          </a:p>
          <a:p>
            <a:pPr marL="0" indent="0" algn="l">
              <a:buNone/>
            </a:pPr>
            <a:r>
              <a:rPr lang="en-US" sz="16000" i="0" dirty="0">
                <a:solidFill>
                  <a:srgbClr val="000000"/>
                </a:solidFill>
                <a:effectLst/>
                <a:latin typeface="Times New Roman" panose="02020603050405020304" pitchFamily="18" charset="0"/>
                <a:cs typeface="Times New Roman" panose="02020603050405020304" pitchFamily="18" charset="0"/>
              </a:rPr>
              <a:t>§ 4. Being the way by which Jesus Christ came to us the first time, she will also be the way by which He will come the second time, though not in the same manner.</a:t>
            </a:r>
          </a:p>
        </p:txBody>
      </p:sp>
    </p:spTree>
    <p:extLst>
      <p:ext uri="{BB962C8B-B14F-4D97-AF65-F5344CB8AC3E}">
        <p14:creationId xmlns:p14="http://schemas.microsoft.com/office/powerpoint/2010/main" val="827321737"/>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2540001" y="625776"/>
            <a:ext cx="12175066"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2 (Necessity of Mary and Devotion to Her)</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770731" y="2395839"/>
            <a:ext cx="15798800" cy="6731985"/>
          </a:xfrm>
        </p:spPr>
        <p:txBody>
          <a:bodyPr>
            <a:normAutofit fontScale="40000" lnSpcReduction="20000"/>
          </a:bodyPr>
          <a:lstStyle/>
          <a:p>
            <a:pPr marL="0" indent="0" algn="just">
              <a:buNone/>
            </a:pPr>
            <a:r>
              <a:rPr lang="en-US" sz="6300" b="1" i="0" dirty="0">
                <a:solidFill>
                  <a:srgbClr val="000000"/>
                </a:solidFill>
                <a:effectLst/>
                <a:latin typeface="Times New Roman" panose="02020603050405020304" pitchFamily="18" charset="0"/>
                <a:cs typeface="Times New Roman" panose="02020603050405020304" pitchFamily="18" charset="0"/>
              </a:rPr>
              <a:t>§ 5</a:t>
            </a:r>
            <a:r>
              <a:rPr lang="en-US" sz="7600" b="1" i="0" dirty="0">
                <a:solidFill>
                  <a:srgbClr val="000000"/>
                </a:solidFill>
                <a:effectLst/>
                <a:latin typeface="Times New Roman" panose="02020603050405020304" pitchFamily="18" charset="0"/>
                <a:cs typeface="Times New Roman" panose="02020603050405020304" pitchFamily="18" charset="0"/>
              </a:rPr>
              <a:t>.</a:t>
            </a:r>
            <a:r>
              <a:rPr lang="en-US" sz="7600" b="0" i="0" dirty="0">
                <a:solidFill>
                  <a:srgbClr val="000000"/>
                </a:solidFill>
                <a:effectLst/>
                <a:latin typeface="Times New Roman" panose="02020603050405020304" pitchFamily="18" charset="0"/>
                <a:cs typeface="Times New Roman" panose="02020603050405020304" pitchFamily="18" charset="0"/>
              </a:rPr>
              <a:t>Being the sure means and the straight and immaculate way to go to Jesus Christ, and to find Him perfectly, it is by her that the holy souls, who are to shine forth especially in sanctity, have to find our Lord. He who shall find Mary shall find life; that is, Jesus Christ, who is the Way, the Truth, and the Life. But no one can find Mary who does not seek her; and no one can seek her, who does not know her: for we cannot seek or desire an unknown object. It is necessary, then, for the greater knowledge and glory of the Most Holy Trinity, that Mary should be more known than ever.</a:t>
            </a:r>
          </a:p>
          <a:p>
            <a:pPr marL="0" indent="0" algn="just">
              <a:buNone/>
            </a:pPr>
            <a:r>
              <a:rPr lang="en-US" sz="7600" b="1" i="0" dirty="0">
                <a:solidFill>
                  <a:srgbClr val="000000"/>
                </a:solidFill>
                <a:effectLst/>
                <a:latin typeface="Times New Roman" panose="02020603050405020304" pitchFamily="18" charset="0"/>
                <a:cs typeface="Times New Roman" panose="02020603050405020304" pitchFamily="18" charset="0"/>
              </a:rPr>
              <a:t>§ 6.</a:t>
            </a:r>
            <a:r>
              <a:rPr lang="en-US" sz="7600" b="0" i="0" dirty="0">
                <a:solidFill>
                  <a:srgbClr val="000000"/>
                </a:solidFill>
                <a:effectLst/>
                <a:latin typeface="Times New Roman" panose="02020603050405020304" pitchFamily="18" charset="0"/>
                <a:cs typeface="Times New Roman" panose="02020603050405020304" pitchFamily="18" charset="0"/>
              </a:rPr>
              <a:t> Mary must shine forth more than ever in mercy, in might, and in grace, in these latter times: in mercy, to bring back and lovingly receive the poor strayed sinners who shall be converted and shall return to the Catholic Church; in might, against the enemies of God, idolaters, schismatics, </a:t>
            </a:r>
            <a:r>
              <a:rPr lang="en-US" sz="7600" b="0" i="0" dirty="0" err="1">
                <a:solidFill>
                  <a:srgbClr val="000000"/>
                </a:solidFill>
                <a:effectLst/>
                <a:latin typeface="Times New Roman" panose="02020603050405020304" pitchFamily="18" charset="0"/>
                <a:cs typeface="Times New Roman" panose="02020603050405020304" pitchFamily="18" charset="0"/>
              </a:rPr>
              <a:t>Mahometans</a:t>
            </a:r>
            <a:r>
              <a:rPr lang="en-US" sz="7600" b="0" i="0" dirty="0">
                <a:solidFill>
                  <a:srgbClr val="000000"/>
                </a:solidFill>
                <a:effectLst/>
                <a:latin typeface="Times New Roman" panose="02020603050405020304" pitchFamily="18" charset="0"/>
                <a:cs typeface="Times New Roman" panose="02020603050405020304" pitchFamily="18" charset="0"/>
              </a:rPr>
              <a:t>, Jews, and souls hardened in impiety, who shall rise in terrible revolt against God to seduce all those who shall be contrary to them, and to make them fall by promises and threats; and, finally, she must shine forth in grace, in order to animate and sustain the valiant soldiers and faithful servants of Jesus Christ, who shall do battle for His interests</a:t>
            </a:r>
            <a:r>
              <a:rPr lang="en-US" sz="2400" b="0" i="0" dirty="0">
                <a:solidFill>
                  <a:srgbClr val="000000"/>
                </a:solidFill>
                <a:effectLst/>
                <a:latin typeface="Century Gothic" panose="020B0502020202020204" pitchFamily="34" charset="0"/>
              </a:rPr>
              <a:t>.</a:t>
            </a:r>
          </a:p>
        </p:txBody>
      </p:sp>
    </p:spTree>
    <p:extLst>
      <p:ext uri="{BB962C8B-B14F-4D97-AF65-F5344CB8AC3E}">
        <p14:creationId xmlns:p14="http://schemas.microsoft.com/office/powerpoint/2010/main" val="48292618"/>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2540001" y="625776"/>
            <a:ext cx="12175066"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2 (Necessity of Mary and Devotion to Her)</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770731" y="2395839"/>
            <a:ext cx="15798800" cy="6731985"/>
          </a:xfrm>
        </p:spPr>
        <p:txBody>
          <a:bodyPr>
            <a:normAutofit fontScale="40000" lnSpcReduction="20000"/>
          </a:bodyPr>
          <a:lstStyle/>
          <a:p>
            <a:pPr marL="0" indent="0" algn="just">
              <a:buNone/>
            </a:pPr>
            <a:r>
              <a:rPr lang="en-US" sz="6300" b="1" i="0" dirty="0">
                <a:solidFill>
                  <a:srgbClr val="000000"/>
                </a:solidFill>
                <a:effectLst/>
                <a:latin typeface="Times New Roman" panose="02020603050405020304" pitchFamily="18" charset="0"/>
                <a:cs typeface="Times New Roman" panose="02020603050405020304" pitchFamily="18" charset="0"/>
              </a:rPr>
              <a:t>§ 5</a:t>
            </a:r>
            <a:r>
              <a:rPr lang="en-US" sz="7600" b="1" i="0" dirty="0">
                <a:solidFill>
                  <a:srgbClr val="000000"/>
                </a:solidFill>
                <a:effectLst/>
                <a:latin typeface="Times New Roman" panose="02020603050405020304" pitchFamily="18" charset="0"/>
                <a:cs typeface="Times New Roman" panose="02020603050405020304" pitchFamily="18" charset="0"/>
              </a:rPr>
              <a:t>.</a:t>
            </a:r>
            <a:r>
              <a:rPr lang="en-US" sz="7600" b="0" i="0" dirty="0">
                <a:solidFill>
                  <a:srgbClr val="000000"/>
                </a:solidFill>
                <a:effectLst/>
                <a:latin typeface="Times New Roman" panose="02020603050405020304" pitchFamily="18" charset="0"/>
                <a:cs typeface="Times New Roman" panose="02020603050405020304" pitchFamily="18" charset="0"/>
              </a:rPr>
              <a:t>Being the sure means and the straight and immaculate way to go to Jesus Christ, and to find Him perfectly, it is by her that the holy souls, who are to shine forth especially in sanctity, have to find our Lord. He who shall find Mary shall find life; that is, Jesus Christ, who is the Way, the Truth, and the Life. But no one can find Mary who does not seek her; and no one can seek her, who does not know her: for we cannot seek or desire an unknown object. It is necessary, then, for the greater knowledge and glory of the Most Holy Trinity, that Mary should be more known than ever.</a:t>
            </a:r>
          </a:p>
          <a:p>
            <a:pPr marL="0" indent="0" algn="just">
              <a:buNone/>
            </a:pPr>
            <a:r>
              <a:rPr lang="en-US" sz="7600" b="1" i="0" dirty="0">
                <a:solidFill>
                  <a:srgbClr val="000000"/>
                </a:solidFill>
                <a:effectLst/>
                <a:latin typeface="Times New Roman" panose="02020603050405020304" pitchFamily="18" charset="0"/>
                <a:cs typeface="Times New Roman" panose="02020603050405020304" pitchFamily="18" charset="0"/>
              </a:rPr>
              <a:t>§ 6.</a:t>
            </a:r>
            <a:r>
              <a:rPr lang="en-US" sz="7600" b="0" i="0" dirty="0">
                <a:solidFill>
                  <a:srgbClr val="000000"/>
                </a:solidFill>
                <a:effectLst/>
                <a:latin typeface="Times New Roman" panose="02020603050405020304" pitchFamily="18" charset="0"/>
                <a:cs typeface="Times New Roman" panose="02020603050405020304" pitchFamily="18" charset="0"/>
              </a:rPr>
              <a:t> Mary must shine forth more than ever in mercy, in might, and in grace, in these latter times: in mercy, to bring back and lovingly receive the poor strayed sinners who shall be converted and shall return to the Catholic Church; in might, against the enemies of God, idolaters, schismatics, </a:t>
            </a:r>
            <a:r>
              <a:rPr lang="en-US" sz="7600" b="0" i="0" dirty="0" err="1">
                <a:solidFill>
                  <a:srgbClr val="000000"/>
                </a:solidFill>
                <a:effectLst/>
                <a:latin typeface="Times New Roman" panose="02020603050405020304" pitchFamily="18" charset="0"/>
                <a:cs typeface="Times New Roman" panose="02020603050405020304" pitchFamily="18" charset="0"/>
              </a:rPr>
              <a:t>Mahometans</a:t>
            </a:r>
            <a:r>
              <a:rPr lang="en-US" sz="7600" b="0" i="0" dirty="0">
                <a:solidFill>
                  <a:srgbClr val="000000"/>
                </a:solidFill>
                <a:effectLst/>
                <a:latin typeface="Times New Roman" panose="02020603050405020304" pitchFamily="18" charset="0"/>
                <a:cs typeface="Times New Roman" panose="02020603050405020304" pitchFamily="18" charset="0"/>
              </a:rPr>
              <a:t>, Jews, and souls hardened in impiety, who shall rise in terrible revolt against God to seduce all those who shall be contrary to them, and to make them fall by promises and threats; and, finally, she must shine forth in grace, in order to animate and sustain the valiant soldiers and faithful servants of Jesus Christ, who shall do battle for His interests</a:t>
            </a:r>
            <a:r>
              <a:rPr lang="en-US" sz="2400" b="0" i="0" dirty="0">
                <a:solidFill>
                  <a:srgbClr val="000000"/>
                </a:solidFill>
                <a:effectLst/>
                <a:latin typeface="Century Gothic" panose="020B0502020202020204" pitchFamily="34" charset="0"/>
              </a:rPr>
              <a:t>.</a:t>
            </a:r>
          </a:p>
        </p:txBody>
      </p:sp>
    </p:spTree>
    <p:extLst>
      <p:ext uri="{BB962C8B-B14F-4D97-AF65-F5344CB8AC3E}">
        <p14:creationId xmlns:p14="http://schemas.microsoft.com/office/powerpoint/2010/main" val="355162501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437731" y="757386"/>
            <a:ext cx="10464800" cy="1217538"/>
          </a:xfrm>
        </p:spPr>
        <p:txBody>
          <a:bodyPr>
            <a:normAutofit/>
          </a:bodyPr>
          <a:lstStyle/>
          <a:p>
            <a:pPr algn="ctr"/>
            <a:r>
              <a:rPr lang="en-US" sz="6000" b="1" dirty="0">
                <a:solidFill>
                  <a:srgbClr val="FF0000"/>
                </a:solidFill>
                <a:latin typeface="Times New Roman" panose="02020603050405020304" pitchFamily="18" charset="0"/>
                <a:cs typeface="Times New Roman" panose="02020603050405020304" pitchFamily="18" charset="0"/>
              </a:rPr>
              <a:t>DAILY PROGRAM OUTLINE</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745606" y="1800753"/>
            <a:ext cx="13529734" cy="6614279"/>
          </a:xfrm>
        </p:spPr>
        <p:txBody>
          <a:bodyPr>
            <a:normAutofit fontScale="92500"/>
          </a:bodyPr>
          <a:lstStyle/>
          <a:p>
            <a:pPr marL="0" indent="0" algn="just">
              <a:buNone/>
            </a:pPr>
            <a:endParaRPr lang="en-US" sz="1200" b="1" dirty="0"/>
          </a:p>
          <a:p>
            <a:pPr algn="ctr">
              <a:buFont typeface="Arial" panose="020B0604020202020204" pitchFamily="34" charset="0"/>
              <a:buChar char="•"/>
            </a:pPr>
            <a:r>
              <a:rPr lang="en-US" sz="4400" b="1" dirty="0">
                <a:solidFill>
                  <a:schemeClr val="tx1">
                    <a:lumMod val="85000"/>
                    <a:lumOff val="15000"/>
                  </a:schemeClr>
                </a:solidFill>
                <a:latin typeface="Arial Black" panose="020B0A04020102020204" pitchFamily="34" charset="0"/>
              </a:rPr>
              <a:t>8:00 - Zoom Check In</a:t>
            </a:r>
          </a:p>
          <a:p>
            <a:pPr algn="ctr">
              <a:buFont typeface="Arial" panose="020B0604020202020204" pitchFamily="34" charset="0"/>
              <a:buChar char="•"/>
            </a:pPr>
            <a:r>
              <a:rPr lang="en-US" sz="4400" b="1" dirty="0">
                <a:solidFill>
                  <a:schemeClr val="tx1">
                    <a:lumMod val="85000"/>
                    <a:lumOff val="15000"/>
                  </a:schemeClr>
                </a:solidFill>
                <a:latin typeface="Arial Black" panose="020B0A04020102020204" pitchFamily="34" charset="0"/>
              </a:rPr>
              <a:t>8: 05 - Opening Prayer to the Blessed Virgin</a:t>
            </a:r>
          </a:p>
          <a:p>
            <a:pPr algn="ctr">
              <a:buFont typeface="Arial" panose="020B0604020202020204" pitchFamily="34" charset="0"/>
              <a:buChar char="•"/>
            </a:pPr>
            <a:r>
              <a:rPr lang="en-US" sz="4400" b="1" dirty="0">
                <a:solidFill>
                  <a:schemeClr val="tx1">
                    <a:lumMod val="85000"/>
                    <a:lumOff val="15000"/>
                  </a:schemeClr>
                </a:solidFill>
                <a:latin typeface="Arial Black" panose="020B0A04020102020204" pitchFamily="34" charset="0"/>
              </a:rPr>
              <a:t>8: 10 - Excerpt from True Devotion to Mary by Saint Louis Marie de Montfort</a:t>
            </a:r>
          </a:p>
          <a:p>
            <a:pPr algn="ctr">
              <a:buFont typeface="Arial" panose="020B0604020202020204" pitchFamily="34" charset="0"/>
              <a:buChar char="•"/>
            </a:pPr>
            <a:r>
              <a:rPr lang="en-US" sz="4400" b="1" dirty="0">
                <a:solidFill>
                  <a:schemeClr val="tx1">
                    <a:lumMod val="85000"/>
                    <a:lumOff val="15000"/>
                  </a:schemeClr>
                </a:solidFill>
                <a:latin typeface="Arial Black" panose="020B0A04020102020204" pitchFamily="34" charset="0"/>
              </a:rPr>
              <a:t>8: 20 - Daily Preparation - Prayers, Spiritual Reading and Reflections</a:t>
            </a:r>
          </a:p>
          <a:p>
            <a:pPr algn="ctr">
              <a:buFont typeface="Arial" panose="020B0604020202020204" pitchFamily="34" charset="0"/>
              <a:buChar char="•"/>
            </a:pPr>
            <a:r>
              <a:rPr lang="en-US" sz="4400" b="1" dirty="0">
                <a:solidFill>
                  <a:schemeClr val="tx1">
                    <a:lumMod val="85000"/>
                    <a:lumOff val="15000"/>
                  </a:schemeClr>
                </a:solidFill>
                <a:latin typeface="Arial Black" panose="020B0A04020102020204" pitchFamily="34" charset="0"/>
              </a:rPr>
              <a:t>8: 45 - Concluding Prayers</a:t>
            </a:r>
          </a:p>
          <a:p>
            <a:pPr algn="just"/>
            <a:endParaRPr lang="en-US" sz="5400" b="1" dirty="0">
              <a:solidFill>
                <a:schemeClr val="tx1">
                  <a:lumMod val="85000"/>
                  <a:lumOff val="15000"/>
                </a:schemeClr>
              </a:solidFill>
            </a:endParaRPr>
          </a:p>
        </p:txBody>
      </p:sp>
    </p:spTree>
    <p:extLst>
      <p:ext uri="{BB962C8B-B14F-4D97-AF65-F5344CB8AC3E}">
        <p14:creationId xmlns:p14="http://schemas.microsoft.com/office/powerpoint/2010/main" val="1152852946"/>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2540001" y="625776"/>
            <a:ext cx="12175066"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2 (Necessity of Mary and Devotion to Her)</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770731" y="2395839"/>
            <a:ext cx="15798800" cy="6731985"/>
          </a:xfrm>
        </p:spPr>
        <p:txBody>
          <a:bodyPr>
            <a:normAutofit fontScale="85000" lnSpcReduction="10000"/>
          </a:bodyPr>
          <a:lstStyle/>
          <a:p>
            <a:pPr marL="0" indent="0" algn="just">
              <a:buNone/>
            </a:pPr>
            <a:r>
              <a:rPr lang="en-US" sz="4000" b="0" i="0" dirty="0">
                <a:solidFill>
                  <a:srgbClr val="000000"/>
                </a:solidFill>
                <a:effectLst/>
                <a:latin typeface="Times New Roman" panose="02020603050405020304" pitchFamily="18" charset="0"/>
              </a:rPr>
              <a:t>55. In a word, God wishes that His holy Mother should be at present more known, more loved, more </a:t>
            </a:r>
            <a:r>
              <a:rPr lang="en-US" sz="4000" b="0" i="0" dirty="0" err="1">
                <a:solidFill>
                  <a:srgbClr val="000000"/>
                </a:solidFill>
                <a:effectLst/>
                <a:latin typeface="Times New Roman" panose="02020603050405020304" pitchFamily="18" charset="0"/>
              </a:rPr>
              <a:t>honoured</a:t>
            </a:r>
            <a:r>
              <a:rPr lang="en-US" sz="4000" b="0" i="0" dirty="0">
                <a:solidFill>
                  <a:srgbClr val="000000"/>
                </a:solidFill>
                <a:effectLst/>
                <a:latin typeface="Times New Roman" panose="02020603050405020304" pitchFamily="18" charset="0"/>
              </a:rPr>
              <a:t>, than she has ever been. This no doubt will take place, if the predestinate enter, with the grace and light of the Holy Ghost, into the interior and perfect practice which I will disclose to them shortly. Then they will see clearly, as far as faith allows, that beautiful Star of the Sea. They will arrive happily in </a:t>
            </a:r>
            <a:r>
              <a:rPr lang="en-US" sz="4000" b="0" i="0" dirty="0" err="1">
                <a:solidFill>
                  <a:srgbClr val="000000"/>
                </a:solidFill>
                <a:effectLst/>
                <a:latin typeface="Times New Roman" panose="02020603050405020304" pitchFamily="18" charset="0"/>
              </a:rPr>
              <a:t>harbour</a:t>
            </a:r>
            <a:r>
              <a:rPr lang="en-US" sz="4000" b="0" i="0" dirty="0">
                <a:solidFill>
                  <a:srgbClr val="000000"/>
                </a:solidFill>
                <a:effectLst/>
                <a:latin typeface="Times New Roman" panose="02020603050405020304" pitchFamily="18" charset="0"/>
              </a:rPr>
              <a:t>, following its guidance, in spite of the tempests and the pirates. They will know the grandeurs of that Queen, and will consecrate themselves entirely to her service, as subjects and slaves of love. They will experience her </a:t>
            </a:r>
            <a:r>
              <a:rPr lang="en-US" sz="4000" b="0" i="0" dirty="0" err="1">
                <a:solidFill>
                  <a:srgbClr val="000000"/>
                </a:solidFill>
                <a:effectLst/>
                <a:latin typeface="Times New Roman" panose="02020603050405020304" pitchFamily="18" charset="0"/>
              </a:rPr>
              <a:t>sweetnesses</a:t>
            </a:r>
            <a:r>
              <a:rPr lang="en-US" sz="4000" b="0" i="0" dirty="0">
                <a:solidFill>
                  <a:srgbClr val="000000"/>
                </a:solidFill>
                <a:effectLst/>
                <a:latin typeface="Times New Roman" panose="02020603050405020304" pitchFamily="18" charset="0"/>
              </a:rPr>
              <a:t> and her maternal </a:t>
            </a:r>
            <a:r>
              <a:rPr lang="en-US" sz="4000" b="0" i="0" dirty="0" err="1">
                <a:solidFill>
                  <a:srgbClr val="000000"/>
                </a:solidFill>
                <a:effectLst/>
                <a:latin typeface="Times New Roman" panose="02020603050405020304" pitchFamily="18" charset="0"/>
              </a:rPr>
              <a:t>goodnesses</a:t>
            </a:r>
            <a:r>
              <a:rPr lang="en-US" sz="4000" b="0" i="0" dirty="0">
                <a:solidFill>
                  <a:srgbClr val="000000"/>
                </a:solidFill>
                <a:effectLst/>
                <a:latin typeface="Times New Roman" panose="02020603050405020304" pitchFamily="18" charset="0"/>
              </a:rPr>
              <a:t>, and they will love her tenderly like well-beloved children. They will know the mercies of which she is full, and the need they have of her </a:t>
            </a:r>
            <a:r>
              <a:rPr lang="en-US" sz="4000" b="0" i="0" dirty="0" err="1">
                <a:solidFill>
                  <a:srgbClr val="000000"/>
                </a:solidFill>
                <a:effectLst/>
                <a:latin typeface="Times New Roman" panose="02020603050405020304" pitchFamily="18" charset="0"/>
              </a:rPr>
              <a:t>succour</a:t>
            </a:r>
            <a:r>
              <a:rPr lang="en-US" sz="4000" b="0" i="0" dirty="0">
                <a:solidFill>
                  <a:srgbClr val="000000"/>
                </a:solidFill>
                <a:effectLst/>
                <a:latin typeface="Times New Roman" panose="02020603050405020304" pitchFamily="18" charset="0"/>
              </a:rPr>
              <a:t>; and they will have recourse to her in all things, as to their dear advocate and mediatrix with Jesus Christ. They will know what is the most sure, the most easy, the most short, and the most perfect means by which to go to Jesus Christ; and they will deliver themselves to Mary, body and soul, without reserve, that they may thus be all for Jesus Christ.</a:t>
            </a:r>
          </a:p>
        </p:txBody>
      </p:sp>
    </p:spTree>
    <p:extLst>
      <p:ext uri="{BB962C8B-B14F-4D97-AF65-F5344CB8AC3E}">
        <p14:creationId xmlns:p14="http://schemas.microsoft.com/office/powerpoint/2010/main" val="3006861147"/>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Preparation</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Renunciation of the World</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908421" y="1960410"/>
            <a:ext cx="14260494" cy="7502904"/>
          </a:xfrm>
        </p:spPr>
        <p:txBody>
          <a:bodyPr>
            <a:normAutofit fontScale="77500" lnSpcReduction="20000"/>
          </a:bodyPr>
          <a:lstStyle/>
          <a:p>
            <a:pPr marL="0" indent="0" algn="just">
              <a:buNone/>
            </a:pPr>
            <a:endParaRPr lang="en-US" sz="1200" b="1" dirty="0"/>
          </a:p>
          <a:p>
            <a:pPr marL="0" indent="0" algn="ctr">
              <a:buNone/>
            </a:pPr>
            <a:r>
              <a:rPr lang="en-US" sz="4600" b="0" i="0" dirty="0">
                <a:solidFill>
                  <a:srgbClr val="000000"/>
                </a:solidFill>
                <a:effectLst/>
                <a:latin typeface="Arial Black" panose="020B0A04020102020204" pitchFamily="34" charset="0"/>
              </a:rPr>
              <a:t>Veni Creator </a:t>
            </a:r>
          </a:p>
          <a:p>
            <a:pPr marL="0" indent="0" algn="just">
              <a:buNone/>
            </a:pPr>
            <a:r>
              <a:rPr lang="en-US" sz="4600" b="0" i="0" dirty="0">
                <a:solidFill>
                  <a:srgbClr val="333333"/>
                </a:solidFill>
                <a:effectLst/>
                <a:latin typeface="Arial Black" panose="020B0A04020102020204" pitchFamily="34" charset="0"/>
              </a:rPr>
              <a:t>Come, O Creator Spirit blest! And in our souls take up Thy rest; Come with Thy grace and heavenly aid, To fill the hearts which Thou hast made. Great Paraclete! To Thee we cry, O highest gift of God most high! O font of life! O fire of love! And sweet anointing from above.</a:t>
            </a:r>
            <a:br>
              <a:rPr lang="en-US" sz="4600" dirty="0">
                <a:latin typeface="Arial Black" panose="020B0A04020102020204" pitchFamily="34" charset="0"/>
              </a:rPr>
            </a:br>
            <a:br>
              <a:rPr lang="en-US" sz="4600" dirty="0">
                <a:latin typeface="Arial Black" panose="020B0A04020102020204" pitchFamily="34" charset="0"/>
              </a:rPr>
            </a:br>
            <a:r>
              <a:rPr lang="en-US" sz="4600" b="0" i="0" dirty="0">
                <a:solidFill>
                  <a:srgbClr val="333333"/>
                </a:solidFill>
                <a:effectLst/>
                <a:latin typeface="Arial Black" panose="020B0A04020102020204" pitchFamily="34" charset="0"/>
              </a:rPr>
              <a:t>Thou in Thy sevenfold gifts art known, The finger of God's hand we own; The promise of the Father, Thou! Who dost the tongue with power endow.</a:t>
            </a:r>
          </a:p>
          <a:p>
            <a:pPr marL="0" indent="0" algn="just">
              <a:buNone/>
            </a:pPr>
            <a:br>
              <a:rPr lang="en-US" sz="4300" dirty="0">
                <a:latin typeface="Arial Black" panose="020B0A04020102020204" pitchFamily="34" charset="0"/>
              </a:rPr>
            </a:br>
            <a:br>
              <a:rPr lang="en-US" dirty="0"/>
            </a:br>
            <a:endParaRPr lang="en-US"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759458412"/>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Preparation</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Renunciation of the World</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2024535" y="2091039"/>
            <a:ext cx="13529734" cy="7314219"/>
          </a:xfrm>
        </p:spPr>
        <p:txBody>
          <a:bodyPr>
            <a:normAutofit fontScale="40000" lnSpcReduction="20000"/>
          </a:bodyPr>
          <a:lstStyle/>
          <a:p>
            <a:pPr marL="0" indent="0" algn="just">
              <a:buNone/>
            </a:pPr>
            <a:endParaRPr lang="en-US" sz="1200" b="1" dirty="0"/>
          </a:p>
          <a:p>
            <a:pPr marL="0" indent="0" algn="just">
              <a:buNone/>
            </a:pPr>
            <a:r>
              <a:rPr lang="en-US" sz="9000" b="0" i="0" dirty="0">
                <a:solidFill>
                  <a:srgbClr val="333333"/>
                </a:solidFill>
                <a:effectLst/>
                <a:latin typeface="Arial Black" panose="020B0A04020102020204" pitchFamily="34" charset="0"/>
              </a:rPr>
              <a:t>Kindle our senses from above, And make our hearts overflow with love; With patience firm and virtue high The weakness of our flesh supply.</a:t>
            </a:r>
          </a:p>
          <a:p>
            <a:pPr marL="0" indent="0" algn="just">
              <a:buNone/>
            </a:pPr>
            <a:br>
              <a:rPr lang="en-US" sz="9000" dirty="0">
                <a:latin typeface="Arial Black" panose="020B0A04020102020204" pitchFamily="34" charset="0"/>
              </a:rPr>
            </a:br>
            <a:r>
              <a:rPr lang="en-US" sz="9000" b="0" i="0" dirty="0">
                <a:solidFill>
                  <a:srgbClr val="333333"/>
                </a:solidFill>
                <a:effectLst/>
                <a:latin typeface="Arial Black" panose="020B0A04020102020204" pitchFamily="34" charset="0"/>
              </a:rPr>
              <a:t>Far from us drive the foe we dread, And grant us Thy true peace instead; So shall we not, with Thee for guide, Turn from the path of life aside.</a:t>
            </a:r>
          </a:p>
          <a:p>
            <a:pPr marL="0" indent="0" algn="just">
              <a:buNone/>
            </a:pPr>
            <a:br>
              <a:rPr lang="en-US" sz="9000" dirty="0">
                <a:latin typeface="Arial Black" panose="020B0A04020102020204" pitchFamily="34" charset="0"/>
              </a:rPr>
            </a:br>
            <a:r>
              <a:rPr lang="en-US" sz="9000" b="0" i="0" dirty="0">
                <a:solidFill>
                  <a:srgbClr val="333333"/>
                </a:solidFill>
                <a:effectLst/>
                <a:latin typeface="Arial Black" panose="020B0A04020102020204" pitchFamily="34" charset="0"/>
              </a:rPr>
              <a:t>Oh, may Thy grace on us bestow The Father and the Son to know, And Thee, through endless times confessed, Of both, the eternal Spirit blest.</a:t>
            </a:r>
          </a:p>
          <a:p>
            <a:pPr marL="0" indent="0" algn="just">
              <a:buNone/>
            </a:pPr>
            <a:br>
              <a:rPr lang="en-US" sz="5700" dirty="0">
                <a:latin typeface="Arial Black" panose="020B0A04020102020204" pitchFamily="34" charset="0"/>
              </a:rPr>
            </a:br>
            <a:endParaRPr lang="en-US" sz="5700" b="0" i="0" dirty="0">
              <a:solidFill>
                <a:srgbClr val="000000"/>
              </a:solidFill>
              <a:effectLst/>
              <a:latin typeface="Arial Black" panose="020B0A04020102020204" pitchFamily="34" charset="0"/>
            </a:endParaRPr>
          </a:p>
        </p:txBody>
      </p:sp>
    </p:spTree>
    <p:extLst>
      <p:ext uri="{BB962C8B-B14F-4D97-AF65-F5344CB8AC3E}">
        <p14:creationId xmlns:p14="http://schemas.microsoft.com/office/powerpoint/2010/main" val="3942227087"/>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437731" y="815444"/>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Preparation</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Renunciation of the World</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879392" y="1960411"/>
            <a:ext cx="14260494" cy="7502904"/>
          </a:xfrm>
        </p:spPr>
        <p:txBody>
          <a:bodyPr>
            <a:normAutofit fontScale="92500" lnSpcReduction="20000"/>
          </a:bodyPr>
          <a:lstStyle/>
          <a:p>
            <a:pPr marL="0" indent="0" algn="just">
              <a:buNone/>
            </a:pPr>
            <a:endParaRPr lang="en-US" sz="1200" b="1" dirty="0"/>
          </a:p>
          <a:p>
            <a:pPr marL="0" indent="0" algn="ctr">
              <a:buNone/>
            </a:pPr>
            <a:r>
              <a:rPr lang="en-US" sz="4600" b="0" i="0" dirty="0">
                <a:solidFill>
                  <a:srgbClr val="000000"/>
                </a:solidFill>
                <a:effectLst/>
                <a:latin typeface="Arial Black" panose="020B0A04020102020204" pitchFamily="34" charset="0"/>
              </a:rPr>
              <a:t>Ave Maris Stella</a:t>
            </a:r>
          </a:p>
          <a:p>
            <a:pPr marL="0" indent="0" algn="just">
              <a:buNone/>
            </a:pPr>
            <a:r>
              <a:rPr lang="en-US" sz="4600" b="0" i="0" dirty="0">
                <a:solidFill>
                  <a:srgbClr val="333333"/>
                </a:solidFill>
                <a:effectLst/>
                <a:latin typeface="Arial Black" panose="020B0A04020102020204" pitchFamily="34" charset="0"/>
              </a:rPr>
              <a:t>Hail bright star of ocean. God’s own Mother blest. Ever sinless Virgin, grace of Heavenly rest.  </a:t>
            </a:r>
            <a:endParaRPr lang="en-US" sz="4600" dirty="0">
              <a:solidFill>
                <a:srgbClr val="333333"/>
              </a:solidFill>
              <a:latin typeface="Arial Black" panose="020B0A04020102020204" pitchFamily="34" charset="0"/>
            </a:endParaRPr>
          </a:p>
          <a:p>
            <a:pPr marL="0" indent="0" algn="just">
              <a:buNone/>
            </a:pPr>
            <a:r>
              <a:rPr lang="en-US" sz="4600" b="0" i="0" dirty="0">
                <a:solidFill>
                  <a:srgbClr val="333333"/>
                </a:solidFill>
                <a:effectLst/>
                <a:latin typeface="Arial Black" panose="020B0A04020102020204" pitchFamily="34" charset="0"/>
              </a:rPr>
              <a:t>Taking that sweet Ave which from Gabriel came. Peace confirm within us. Changing Eva’s name. </a:t>
            </a:r>
          </a:p>
          <a:p>
            <a:pPr marL="0" indent="0" algn="just">
              <a:buNone/>
            </a:pPr>
            <a:r>
              <a:rPr lang="en-US" sz="4600" dirty="0">
                <a:solidFill>
                  <a:srgbClr val="333333"/>
                </a:solidFill>
                <a:latin typeface="Arial Black" panose="020B0A04020102020204" pitchFamily="34" charset="0"/>
              </a:rPr>
              <a:t>Break the captive’s fetter. Light on blindness pour. All our ills expelling every bliss implore. </a:t>
            </a:r>
            <a:br>
              <a:rPr lang="en-US" sz="4300" dirty="0">
                <a:latin typeface="Arial Black" panose="020B0A04020102020204" pitchFamily="34" charset="0"/>
              </a:rPr>
            </a:br>
            <a:br>
              <a:rPr lang="en-US" dirty="0"/>
            </a:br>
            <a:endParaRPr lang="en-US"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668445323"/>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Preparation</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Renunciation of the World</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467629" y="1873325"/>
            <a:ext cx="14643545" cy="6748161"/>
          </a:xfrm>
        </p:spPr>
        <p:txBody>
          <a:bodyPr>
            <a:normAutofit fontScale="77500" lnSpcReduction="20000"/>
          </a:bodyPr>
          <a:lstStyle/>
          <a:p>
            <a:pPr marL="0" indent="0" algn="just">
              <a:buNone/>
            </a:pPr>
            <a:endParaRPr lang="en-US" sz="1200" b="1" dirty="0"/>
          </a:p>
          <a:p>
            <a:pPr marL="0" indent="0" algn="ctr">
              <a:buNone/>
            </a:pPr>
            <a:r>
              <a:rPr lang="en-US" sz="4600" b="0" i="0" dirty="0">
                <a:solidFill>
                  <a:srgbClr val="000000"/>
                </a:solidFill>
                <a:effectLst/>
                <a:latin typeface="Arial Black" panose="020B0A04020102020204" pitchFamily="34" charset="0"/>
              </a:rPr>
              <a:t>Ave Maris Stella</a:t>
            </a:r>
          </a:p>
          <a:p>
            <a:pPr marL="0" indent="0" algn="just">
              <a:buNone/>
            </a:pPr>
            <a:r>
              <a:rPr lang="en-US" sz="4600" b="0" i="0" dirty="0">
                <a:solidFill>
                  <a:srgbClr val="333333"/>
                </a:solidFill>
                <a:effectLst/>
                <a:latin typeface="Arial Black" panose="020B0A04020102020204" pitchFamily="34" charset="0"/>
              </a:rPr>
              <a:t>Show thyself a Mother, may the </a:t>
            </a:r>
            <a:r>
              <a:rPr lang="en-US" sz="4600" dirty="0">
                <a:solidFill>
                  <a:srgbClr val="333333"/>
                </a:solidFill>
                <a:latin typeface="Arial Black" panose="020B0A04020102020204" pitchFamily="34" charset="0"/>
              </a:rPr>
              <a:t>Word Divine. Born for us thy Infant hear our prayers through thine.</a:t>
            </a:r>
            <a:r>
              <a:rPr lang="en-US" sz="4600" b="0" i="0" dirty="0">
                <a:solidFill>
                  <a:srgbClr val="333333"/>
                </a:solidFill>
                <a:effectLst/>
                <a:latin typeface="Arial Black" panose="020B0A04020102020204" pitchFamily="34" charset="0"/>
              </a:rPr>
              <a:t>  </a:t>
            </a:r>
            <a:endParaRPr lang="en-US" sz="4600" dirty="0">
              <a:solidFill>
                <a:srgbClr val="333333"/>
              </a:solidFill>
              <a:latin typeface="Arial Black" panose="020B0A04020102020204" pitchFamily="34" charset="0"/>
            </a:endParaRPr>
          </a:p>
          <a:p>
            <a:pPr marL="0" indent="0" algn="just">
              <a:buNone/>
            </a:pPr>
            <a:r>
              <a:rPr lang="en-US" sz="4600" b="0" i="0" dirty="0">
                <a:solidFill>
                  <a:srgbClr val="333333"/>
                </a:solidFill>
                <a:effectLst/>
                <a:latin typeface="Arial Black" panose="020B0A04020102020204" pitchFamily="34" charset="0"/>
              </a:rPr>
              <a:t>Virgin all excelling, mildest of the mild. Freed from guilt preserve us pure and undefiled. </a:t>
            </a:r>
          </a:p>
          <a:p>
            <a:pPr marL="0" indent="0" algn="just">
              <a:buNone/>
            </a:pPr>
            <a:r>
              <a:rPr lang="en-US" sz="4600" dirty="0">
                <a:solidFill>
                  <a:srgbClr val="333333"/>
                </a:solidFill>
                <a:latin typeface="Arial Black" panose="020B0A04020102020204" pitchFamily="34" charset="0"/>
              </a:rPr>
              <a:t>Keep our life spotless, make our way secure till we find in Jesus joy forever more.</a:t>
            </a:r>
          </a:p>
          <a:p>
            <a:pPr marL="0" indent="0" algn="just">
              <a:buNone/>
            </a:pPr>
            <a:r>
              <a:rPr lang="en-US" sz="4600" b="0" i="0" dirty="0">
                <a:solidFill>
                  <a:srgbClr val="333333"/>
                </a:solidFill>
                <a:effectLst/>
                <a:latin typeface="Arial Black" panose="020B0A04020102020204" pitchFamily="34" charset="0"/>
              </a:rPr>
              <a:t>Through the highest heaven to the Almighty Three, Father Son and Spirit one same glory be. Amen. </a:t>
            </a:r>
            <a:r>
              <a:rPr lang="en-US" sz="4600" dirty="0">
                <a:solidFill>
                  <a:srgbClr val="333333"/>
                </a:solidFill>
                <a:latin typeface="Arial Black" panose="020B0A04020102020204" pitchFamily="34" charset="0"/>
              </a:rPr>
              <a:t> </a:t>
            </a:r>
            <a:br>
              <a:rPr lang="en-US" sz="4300" dirty="0">
                <a:latin typeface="Arial Black" panose="020B0A04020102020204" pitchFamily="34" charset="0"/>
              </a:rPr>
            </a:br>
            <a:br>
              <a:rPr lang="en-US" dirty="0"/>
            </a:br>
            <a:endParaRPr lang="en-US"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31965208"/>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Preparation</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Renunciation of the World</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400420" y="1945896"/>
            <a:ext cx="14260494" cy="7502904"/>
          </a:xfrm>
        </p:spPr>
        <p:txBody>
          <a:bodyPr>
            <a:normAutofit fontScale="92500" lnSpcReduction="20000"/>
          </a:bodyPr>
          <a:lstStyle/>
          <a:p>
            <a:pPr marL="0" indent="0" algn="just">
              <a:buNone/>
            </a:pPr>
            <a:endParaRPr lang="en-US" sz="1200" b="1" dirty="0"/>
          </a:p>
          <a:p>
            <a:pPr marL="0" indent="0" algn="ctr">
              <a:buNone/>
            </a:pPr>
            <a:r>
              <a:rPr lang="en-US" sz="4600" b="0" i="0" dirty="0">
                <a:solidFill>
                  <a:srgbClr val="000000"/>
                </a:solidFill>
                <a:effectLst/>
                <a:latin typeface="Arial Black" panose="020B0A04020102020204" pitchFamily="34" charset="0"/>
              </a:rPr>
              <a:t>Ave Maris Stella</a:t>
            </a:r>
          </a:p>
          <a:p>
            <a:pPr marL="0" indent="0" algn="just">
              <a:buNone/>
            </a:pPr>
            <a:r>
              <a:rPr lang="en-US" sz="4600" b="0" i="0" dirty="0">
                <a:solidFill>
                  <a:srgbClr val="333333"/>
                </a:solidFill>
                <a:effectLst/>
                <a:latin typeface="Arial Black" panose="020B0A04020102020204" pitchFamily="34" charset="0"/>
              </a:rPr>
              <a:t>Hail bright star of ocean. God’s own Mother blest. Ever sinless Virgin, grace of Heavenly rest.  </a:t>
            </a:r>
            <a:endParaRPr lang="en-US" sz="4600" dirty="0">
              <a:solidFill>
                <a:srgbClr val="333333"/>
              </a:solidFill>
              <a:latin typeface="Arial Black" panose="020B0A04020102020204" pitchFamily="34" charset="0"/>
            </a:endParaRPr>
          </a:p>
          <a:p>
            <a:pPr marL="0" indent="0" algn="just">
              <a:buNone/>
            </a:pPr>
            <a:r>
              <a:rPr lang="en-US" sz="4600" b="0" i="0" dirty="0">
                <a:solidFill>
                  <a:srgbClr val="333333"/>
                </a:solidFill>
                <a:effectLst/>
                <a:latin typeface="Arial Black" panose="020B0A04020102020204" pitchFamily="34" charset="0"/>
              </a:rPr>
              <a:t>Taking that sweet Ave which from Gabriel came. Peace confirm within us. Changing Eva’s name. </a:t>
            </a:r>
          </a:p>
          <a:p>
            <a:pPr marL="0" indent="0" algn="just">
              <a:buNone/>
            </a:pPr>
            <a:r>
              <a:rPr lang="en-US" sz="4600" dirty="0">
                <a:solidFill>
                  <a:srgbClr val="333333"/>
                </a:solidFill>
                <a:latin typeface="Arial Black" panose="020B0A04020102020204" pitchFamily="34" charset="0"/>
              </a:rPr>
              <a:t>Break the captive’s fetter. Light on blindness pour. All our ills expelling every bliss implore. </a:t>
            </a:r>
            <a:br>
              <a:rPr lang="en-US" sz="4300" dirty="0">
                <a:latin typeface="Arial Black" panose="020B0A04020102020204" pitchFamily="34" charset="0"/>
              </a:rPr>
            </a:br>
            <a:br>
              <a:rPr lang="en-US" dirty="0"/>
            </a:br>
            <a:endParaRPr lang="en-US"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489134276"/>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095067" y="820057"/>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Preparation</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Renunciation of the World</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197220" y="2091040"/>
            <a:ext cx="14260494" cy="3643086"/>
          </a:xfrm>
        </p:spPr>
        <p:txBody>
          <a:bodyPr>
            <a:normAutofit/>
          </a:bodyPr>
          <a:lstStyle/>
          <a:p>
            <a:pPr marL="0" indent="0" algn="just">
              <a:buNone/>
            </a:pPr>
            <a:endParaRPr lang="en-US" sz="1200" b="1" dirty="0"/>
          </a:p>
          <a:p>
            <a:pPr marL="0" indent="0" algn="ctr">
              <a:buNone/>
            </a:pPr>
            <a:r>
              <a:rPr lang="en-US" sz="4600" b="0" i="1" u="sng" dirty="0">
                <a:solidFill>
                  <a:srgbClr val="000000"/>
                </a:solidFill>
                <a:effectLst/>
                <a:latin typeface="Arial Black" panose="020B0A04020102020204" pitchFamily="34" charset="0"/>
              </a:rPr>
              <a:t>Spiritual Reading </a:t>
            </a:r>
          </a:p>
          <a:p>
            <a:pPr marL="0" indent="0" algn="ctr">
              <a:buNone/>
            </a:pPr>
            <a:r>
              <a:rPr lang="en-US" sz="4600" b="0" i="0" dirty="0">
                <a:solidFill>
                  <a:srgbClr val="000000"/>
                </a:solidFill>
                <a:effectLst/>
                <a:latin typeface="Arial Black" panose="020B0A04020102020204" pitchFamily="34" charset="0"/>
              </a:rPr>
              <a:t>Gospel According to Matthew </a:t>
            </a:r>
          </a:p>
          <a:p>
            <a:pPr marL="0" indent="0" algn="ctr">
              <a:buNone/>
            </a:pPr>
            <a:r>
              <a:rPr lang="en-US" sz="4600" b="0" i="0" dirty="0">
                <a:solidFill>
                  <a:srgbClr val="000000"/>
                </a:solidFill>
                <a:effectLst/>
                <a:latin typeface="Arial Black" panose="020B0A04020102020204" pitchFamily="34" charset="0"/>
              </a:rPr>
              <a:t>Chapter 5 (pages 151-153)</a:t>
            </a:r>
          </a:p>
        </p:txBody>
      </p:sp>
      <p:sp>
        <p:nvSpPr>
          <p:cNvPr id="4" name="Text Placeholder 2">
            <a:extLst>
              <a:ext uri="{FF2B5EF4-FFF2-40B4-BE49-F238E27FC236}">
                <a16:creationId xmlns:a16="http://schemas.microsoft.com/office/drawing/2014/main" id="{B09D0B2A-1869-4CCB-A5E5-F44E59A53DAC}"/>
              </a:ext>
            </a:extLst>
          </p:cNvPr>
          <p:cNvSpPr txBox="1">
            <a:spLocks/>
          </p:cNvSpPr>
          <p:nvPr/>
        </p:nvSpPr>
        <p:spPr>
          <a:xfrm>
            <a:off x="1436706" y="5290457"/>
            <a:ext cx="14260494" cy="3643086"/>
          </a:xfrm>
          <a:prstGeom prst="rect">
            <a:avLst/>
          </a:prstGeom>
        </p:spPr>
        <p:txBody>
          <a:bodyPr vert="horz" lIns="91440" tIns="45720" rIns="91440" bIns="45720" rtlCol="0">
            <a:normAutofit/>
          </a:bodyPr>
          <a:lstStyle>
            <a:lvl1pPr marL="419100" indent="-419100" algn="l" defTabSz="650230" rtl="0" eaLnBrk="1" latinLnBrk="0" hangingPunct="1">
              <a:spcBef>
                <a:spcPts val="2800"/>
              </a:spcBef>
              <a:spcAft>
                <a:spcPts val="0"/>
              </a:spcAft>
              <a:buClr>
                <a:schemeClr val="accent1"/>
              </a:buClr>
              <a:buFont typeface="Wingdings 3" charset="2"/>
              <a:buBlip>
                <a:blip r:embed="rId2"/>
              </a:buBlip>
              <a:defRPr sz="3600" kern="1200">
                <a:solidFill>
                  <a:schemeClr val="tx1">
                    <a:lumMod val="75000"/>
                    <a:lumOff val="25000"/>
                  </a:schemeClr>
                </a:solidFill>
                <a:latin typeface="+mn-lt"/>
                <a:ea typeface="+mn-ea"/>
                <a:cs typeface="+mn-cs"/>
              </a:defRPr>
            </a:lvl1pPr>
            <a:lvl2pPr marL="838200" indent="-419100" algn="l" defTabSz="650230" rtl="0" eaLnBrk="1" latinLnBrk="0" hangingPunct="1">
              <a:spcBef>
                <a:spcPts val="2800"/>
              </a:spcBef>
              <a:spcAft>
                <a:spcPts val="0"/>
              </a:spcAft>
              <a:buClr>
                <a:schemeClr val="accent1"/>
              </a:buClr>
              <a:buFont typeface="Wingdings 3" charset="2"/>
              <a:buBlip>
                <a:blip r:embed="rId2"/>
              </a:buBlip>
              <a:defRPr sz="3600" kern="1200">
                <a:solidFill>
                  <a:schemeClr val="tx1">
                    <a:lumMod val="75000"/>
                    <a:lumOff val="25000"/>
                  </a:schemeClr>
                </a:solidFill>
                <a:latin typeface="+mn-lt"/>
                <a:ea typeface="+mn-ea"/>
                <a:cs typeface="+mn-cs"/>
              </a:defRPr>
            </a:lvl2pPr>
            <a:lvl3pPr marL="1257300" indent="-419100" algn="l" defTabSz="650230" rtl="0" eaLnBrk="1" latinLnBrk="0" hangingPunct="1">
              <a:spcBef>
                <a:spcPts val="2800"/>
              </a:spcBef>
              <a:spcAft>
                <a:spcPts val="0"/>
              </a:spcAft>
              <a:buClr>
                <a:schemeClr val="accent1"/>
              </a:buClr>
              <a:buFont typeface="Wingdings 3" charset="2"/>
              <a:buBlip>
                <a:blip r:embed="rId2"/>
              </a:buBlip>
              <a:defRPr sz="3600" kern="1200">
                <a:solidFill>
                  <a:schemeClr val="tx1">
                    <a:lumMod val="75000"/>
                    <a:lumOff val="25000"/>
                  </a:schemeClr>
                </a:solidFill>
                <a:latin typeface="+mn-lt"/>
                <a:ea typeface="+mn-ea"/>
                <a:cs typeface="+mn-cs"/>
              </a:defRPr>
            </a:lvl3pPr>
            <a:lvl4pPr marL="1676400" indent="-419100" algn="l" defTabSz="650230" rtl="0" eaLnBrk="1" latinLnBrk="0" hangingPunct="1">
              <a:spcBef>
                <a:spcPts val="2800"/>
              </a:spcBef>
              <a:spcAft>
                <a:spcPts val="0"/>
              </a:spcAft>
              <a:buClr>
                <a:schemeClr val="accent1"/>
              </a:buClr>
              <a:buFont typeface="Wingdings 3" charset="2"/>
              <a:buBlip>
                <a:blip r:embed="rId2"/>
              </a:buBlip>
              <a:defRPr sz="3600" kern="1200">
                <a:solidFill>
                  <a:schemeClr val="tx1">
                    <a:lumMod val="75000"/>
                    <a:lumOff val="25000"/>
                  </a:schemeClr>
                </a:solidFill>
                <a:latin typeface="+mn-lt"/>
                <a:ea typeface="+mn-ea"/>
                <a:cs typeface="+mn-cs"/>
              </a:defRPr>
            </a:lvl4pPr>
            <a:lvl5pPr marL="2095500" indent="-419100" algn="l" defTabSz="650230" rtl="0" eaLnBrk="1" latinLnBrk="0" hangingPunct="1">
              <a:spcBef>
                <a:spcPts val="2800"/>
              </a:spcBef>
              <a:spcAft>
                <a:spcPts val="0"/>
              </a:spcAft>
              <a:buClr>
                <a:schemeClr val="accent1"/>
              </a:buClr>
              <a:buFont typeface="Wingdings 3" charset="2"/>
              <a:buBlip>
                <a:blip r:embed="rId2"/>
              </a:buBlip>
              <a:defRPr sz="3600" kern="1200">
                <a:solidFill>
                  <a:schemeClr val="tx1">
                    <a:lumMod val="75000"/>
                    <a:lumOff val="25000"/>
                  </a:schemeClr>
                </a:solidFill>
                <a:latin typeface="+mn-lt"/>
                <a:ea typeface="+mn-ea"/>
                <a:cs typeface="+mn-cs"/>
              </a:defRPr>
            </a:lvl5pPr>
            <a:lvl6pPr marL="357626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6pPr>
            <a:lvl7pPr marL="422649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7pPr>
            <a:lvl8pPr marL="487672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8pPr>
            <a:lvl9pPr marL="5526954" indent="-325115" algn="l" defTabSz="650230" rtl="0" eaLnBrk="1" latinLnBrk="0" hangingPunct="1">
              <a:spcBef>
                <a:spcPts val="1422"/>
              </a:spcBef>
              <a:spcAft>
                <a:spcPts val="0"/>
              </a:spcAft>
              <a:buClr>
                <a:schemeClr val="accent1"/>
              </a:buClr>
              <a:buFont typeface="Wingdings 3" charset="2"/>
              <a:buChar char=""/>
              <a:defRPr sz="1707" kern="1200">
                <a:solidFill>
                  <a:schemeClr val="tx1">
                    <a:lumMod val="75000"/>
                    <a:lumOff val="25000"/>
                  </a:schemeClr>
                </a:solidFill>
                <a:latin typeface="+mn-lt"/>
                <a:ea typeface="+mn-ea"/>
                <a:cs typeface="+mn-cs"/>
              </a:defRPr>
            </a:lvl9pPr>
          </a:lstStyle>
          <a:p>
            <a:pPr marL="0" indent="0" algn="just">
              <a:buFont typeface="Wingdings 3" charset="2"/>
              <a:buNone/>
            </a:pPr>
            <a:endParaRPr lang="en-US" sz="1200" b="1" dirty="0"/>
          </a:p>
          <a:p>
            <a:pPr marL="0" indent="0" algn="ctr">
              <a:buFont typeface="Wingdings 3" charset="2"/>
              <a:buNone/>
            </a:pPr>
            <a:r>
              <a:rPr lang="en-US" sz="4600" i="1" u="sng" dirty="0">
                <a:solidFill>
                  <a:srgbClr val="000000"/>
                </a:solidFill>
                <a:latin typeface="Arial Black" panose="020B0A04020102020204" pitchFamily="34" charset="0"/>
              </a:rPr>
              <a:t>Reflections and Sharing</a:t>
            </a:r>
          </a:p>
          <a:p>
            <a:pPr marL="0" indent="0" algn="ctr">
              <a:buFont typeface="Wingdings 3" charset="2"/>
              <a:buNone/>
            </a:pPr>
            <a:r>
              <a:rPr lang="en-US" sz="4600" i="1" u="sng" dirty="0">
                <a:solidFill>
                  <a:srgbClr val="000000"/>
                </a:solidFill>
                <a:latin typeface="Arial Black" panose="020B0A04020102020204" pitchFamily="34" charset="0"/>
              </a:rPr>
              <a:t>Concluding Prayers</a:t>
            </a:r>
          </a:p>
          <a:p>
            <a:pPr marL="0" indent="0" algn="ctr">
              <a:buFont typeface="Wingdings 3" charset="2"/>
              <a:buNone/>
            </a:pPr>
            <a:r>
              <a:rPr lang="en-US" sz="4600" dirty="0">
                <a:solidFill>
                  <a:srgbClr val="000000"/>
                </a:solidFill>
                <a:latin typeface="Arial Black" panose="020B0A04020102020204" pitchFamily="34" charset="0"/>
              </a:rPr>
              <a:t>The Magnificat</a:t>
            </a:r>
          </a:p>
        </p:txBody>
      </p:sp>
    </p:spTree>
    <p:extLst>
      <p:ext uri="{BB962C8B-B14F-4D97-AF65-F5344CB8AC3E}">
        <p14:creationId xmlns:p14="http://schemas.microsoft.com/office/powerpoint/2010/main" val="228604881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Opening Prayer to the Blessed Virgin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2024535" y="2348594"/>
            <a:ext cx="13529734" cy="6897005"/>
          </a:xfrm>
        </p:spPr>
        <p:txBody>
          <a:bodyPr>
            <a:normAutofit fontScale="70000" lnSpcReduction="20000"/>
          </a:bodyPr>
          <a:lstStyle/>
          <a:p>
            <a:pPr marL="0" indent="0" algn="ctr">
              <a:buNone/>
            </a:pPr>
            <a:r>
              <a:rPr lang="en-US" sz="6300" dirty="0">
                <a:latin typeface="+mj-lt"/>
              </a:rPr>
              <a:t> </a:t>
            </a:r>
            <a:r>
              <a:rPr lang="en-US" sz="6300" dirty="0">
                <a:latin typeface="Arial Black" panose="020B0A04020102020204" pitchFamily="34" charset="0"/>
              </a:rPr>
              <a:t>Memorare</a:t>
            </a:r>
          </a:p>
          <a:p>
            <a:pPr marL="0" indent="0" algn="just">
              <a:buNone/>
            </a:pPr>
            <a:r>
              <a:rPr lang="en-US" sz="5200" b="0" i="0" dirty="0">
                <a:solidFill>
                  <a:srgbClr val="000000"/>
                </a:solidFill>
                <a:effectLst/>
                <a:latin typeface="Arial Black" panose="020B0A04020102020204" pitchFamily="34" charset="0"/>
              </a:rPr>
              <a:t>Remember, O most gracious Virgin Mary, that never was it known that anyone who fled to thy protection, implored thy help, or sought thine intercession was left unaided.</a:t>
            </a:r>
          </a:p>
          <a:p>
            <a:pPr marL="0" indent="0" algn="just">
              <a:buNone/>
            </a:pPr>
            <a:r>
              <a:rPr lang="en-US" sz="5200" b="0" i="0" dirty="0">
                <a:solidFill>
                  <a:srgbClr val="000000"/>
                </a:solidFill>
                <a:effectLst/>
                <a:latin typeface="Arial Black" panose="020B0A04020102020204" pitchFamily="34" charset="0"/>
              </a:rPr>
              <a:t>Inspired by this confidence, I fly unto thee, O Virgin of virgins, my mother; to thee do I come, before thee I stand, sinful and sorrowful. O Mother of the Word Incarnate, despise not my petitions, but in thy mercy hear and answer me.</a:t>
            </a:r>
          </a:p>
          <a:p>
            <a:pPr marL="0" indent="0" algn="just">
              <a:buNone/>
            </a:pPr>
            <a:r>
              <a:rPr lang="en-US" sz="5200" b="0" i="0" dirty="0">
                <a:solidFill>
                  <a:srgbClr val="000000"/>
                </a:solidFill>
                <a:effectLst/>
                <a:latin typeface="Arial Black" panose="020B0A04020102020204" pitchFamily="34" charset="0"/>
              </a:rPr>
              <a:t>Amen.</a:t>
            </a:r>
          </a:p>
          <a:p>
            <a:pPr marL="0" indent="0" algn="ctr">
              <a:buNone/>
            </a:pPr>
            <a:r>
              <a:rPr lang="en-US" sz="3200" dirty="0">
                <a:latin typeface="+mj-lt"/>
              </a:rPr>
              <a:t>   </a:t>
            </a:r>
          </a:p>
        </p:txBody>
      </p:sp>
    </p:spTree>
    <p:extLst>
      <p:ext uri="{BB962C8B-B14F-4D97-AF65-F5344CB8AC3E}">
        <p14:creationId xmlns:p14="http://schemas.microsoft.com/office/powerpoint/2010/main" val="105731895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(Preliminary Remarks)</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712685" y="2091039"/>
            <a:ext cx="14427200" cy="6393690"/>
          </a:xfrm>
        </p:spPr>
        <p:txBody>
          <a:bodyPr>
            <a:normAutofit fontScale="25000" lnSpcReduction="20000"/>
          </a:bodyPr>
          <a:lstStyle/>
          <a:p>
            <a:pPr marL="0" indent="0" algn="just">
              <a:buNone/>
            </a:pPr>
            <a:endParaRPr lang="en-US" sz="1200" b="1" dirty="0"/>
          </a:p>
          <a:p>
            <a:pPr marL="0" indent="0" algn="just">
              <a:buNone/>
            </a:pPr>
            <a:r>
              <a:rPr lang="en-US" sz="12800" b="0" i="0" dirty="0">
                <a:solidFill>
                  <a:srgbClr val="000000"/>
                </a:solidFill>
                <a:effectLst/>
                <a:latin typeface="Times New Roman" panose="02020603050405020304" pitchFamily="18" charset="0"/>
              </a:rPr>
              <a:t>IT IS by the most holy Virgin Mary that Jesus has come into the world, and it is also by her that He has to reign in the world.</a:t>
            </a:r>
          </a:p>
          <a:p>
            <a:pPr marL="0" indent="0" algn="just">
              <a:buNone/>
            </a:pPr>
            <a:r>
              <a:rPr lang="en-US" sz="12800" b="0" i="0" dirty="0">
                <a:solidFill>
                  <a:srgbClr val="000000"/>
                </a:solidFill>
                <a:effectLst/>
                <a:latin typeface="Times New Roman" panose="02020603050405020304" pitchFamily="18" charset="0"/>
              </a:rPr>
              <a:t>Mary has been singularly hidden during her life. It is on this account that the Holy Ghost and the Church call her </a:t>
            </a:r>
            <a:r>
              <a:rPr lang="en-US" sz="12800" b="0" i="1" dirty="0">
                <a:solidFill>
                  <a:srgbClr val="000000"/>
                </a:solidFill>
                <a:effectLst/>
                <a:latin typeface="Times New Roman" panose="02020603050405020304" pitchFamily="18" charset="0"/>
              </a:rPr>
              <a:t>alma Mater—Mother secret and hidden.</a:t>
            </a:r>
            <a:r>
              <a:rPr lang="en-US" sz="12800" b="0" i="0" dirty="0">
                <a:solidFill>
                  <a:srgbClr val="000000"/>
                </a:solidFill>
                <a:effectLst/>
                <a:latin typeface="Times New Roman" panose="02020603050405020304" pitchFamily="18" charset="0"/>
              </a:rPr>
              <a:t> Her humility was so profound that she had no propensity on earth more powerful or more unintermitting than that of hiding herself, even from herself, as well as from every other creature, so as to be known to God only.</a:t>
            </a:r>
          </a:p>
          <a:p>
            <a:pPr marL="0" indent="0" algn="just">
              <a:buNone/>
            </a:pPr>
            <a:r>
              <a:rPr lang="en-US" sz="12800" b="0" i="0" dirty="0">
                <a:solidFill>
                  <a:srgbClr val="000000"/>
                </a:solidFill>
                <a:effectLst/>
                <a:latin typeface="Times New Roman" panose="02020603050405020304" pitchFamily="18" charset="0"/>
              </a:rPr>
              <a:t>He heard her prayers to Him, when she begged to be hidden, to be humbled, and to be treated as in all respects poor and of no account. He took pleasure in hiding her from all human creatures in her conception, in her birth, in her life, and in her resurrection and assumption. Her parents even did not know her, and the Angels often asked of each other: </a:t>
            </a:r>
            <a:r>
              <a:rPr lang="en-US" sz="12800" b="0" i="1" dirty="0" err="1">
                <a:solidFill>
                  <a:srgbClr val="000000"/>
                </a:solidFill>
                <a:effectLst/>
                <a:latin typeface="Times New Roman" panose="02020603050405020304" pitchFamily="18" charset="0"/>
              </a:rPr>
              <a:t>Quce</a:t>
            </a:r>
            <a:r>
              <a:rPr lang="en-US" sz="12800" b="0" i="1" dirty="0">
                <a:solidFill>
                  <a:srgbClr val="000000"/>
                </a:solidFill>
                <a:effectLst/>
                <a:latin typeface="Times New Roman" panose="02020603050405020304" pitchFamily="18" charset="0"/>
              </a:rPr>
              <a:t> </a:t>
            </a:r>
            <a:r>
              <a:rPr lang="en-US" sz="12800" b="0" i="1" dirty="0" err="1">
                <a:solidFill>
                  <a:srgbClr val="000000"/>
                </a:solidFill>
                <a:effectLst/>
                <a:latin typeface="Times New Roman" panose="02020603050405020304" pitchFamily="18" charset="0"/>
              </a:rPr>
              <a:t>est</a:t>
            </a:r>
            <a:r>
              <a:rPr lang="en-US" sz="12800" b="0" i="1" dirty="0">
                <a:solidFill>
                  <a:srgbClr val="000000"/>
                </a:solidFill>
                <a:effectLst/>
                <a:latin typeface="Times New Roman" panose="02020603050405020304" pitchFamily="18" charset="0"/>
              </a:rPr>
              <a:t> </a:t>
            </a:r>
            <a:r>
              <a:rPr lang="en-US" sz="12800" b="0" i="1" dirty="0" err="1">
                <a:solidFill>
                  <a:srgbClr val="000000"/>
                </a:solidFill>
                <a:effectLst/>
                <a:latin typeface="Times New Roman" panose="02020603050405020304" pitchFamily="18" charset="0"/>
              </a:rPr>
              <a:t>ista</a:t>
            </a:r>
            <a:r>
              <a:rPr lang="en-US" sz="12800" b="0" i="1" dirty="0">
                <a:solidFill>
                  <a:srgbClr val="000000"/>
                </a:solidFill>
                <a:effectLst/>
                <a:latin typeface="Times New Roman" panose="02020603050405020304" pitchFamily="18" charset="0"/>
              </a:rPr>
              <a:t>? </a:t>
            </a:r>
            <a:r>
              <a:rPr lang="en-US" sz="12800" b="0" i="0" dirty="0">
                <a:solidFill>
                  <a:srgbClr val="000000"/>
                </a:solidFill>
                <a:effectLst/>
                <a:latin typeface="Times New Roman" panose="02020603050405020304" pitchFamily="18" charset="0"/>
              </a:rPr>
              <a:t>Who is that? Because the Most High either hid</a:t>
            </a:r>
            <a:r>
              <a:rPr lang="en-US" sz="12800" b="0" i="1" dirty="0">
                <a:solidFill>
                  <a:srgbClr val="000000"/>
                </a:solidFill>
                <a:effectLst/>
                <a:latin typeface="Times New Roman" panose="02020603050405020304" pitchFamily="18" charset="0"/>
              </a:rPr>
              <a:t> </a:t>
            </a:r>
            <a:r>
              <a:rPr lang="en-US" sz="12800" b="0" i="0" dirty="0">
                <a:solidFill>
                  <a:srgbClr val="000000"/>
                </a:solidFill>
                <a:effectLst/>
                <a:latin typeface="Times New Roman" panose="02020603050405020304" pitchFamily="18" charset="0"/>
              </a:rPr>
              <a:t>her from them, or if He revealed anything of her to them, it was nothing compared to what He kept undisclosed.</a:t>
            </a:r>
          </a:p>
        </p:txBody>
      </p:sp>
    </p:spTree>
    <p:extLst>
      <p:ext uri="{BB962C8B-B14F-4D97-AF65-F5344CB8AC3E}">
        <p14:creationId xmlns:p14="http://schemas.microsoft.com/office/powerpoint/2010/main" val="220573129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(Preliminary Remarks)</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538514" y="1912183"/>
            <a:ext cx="14746515" cy="7447869"/>
          </a:xfrm>
        </p:spPr>
        <p:txBody>
          <a:bodyPr>
            <a:normAutofit fontScale="25000" lnSpcReduction="20000"/>
          </a:bodyPr>
          <a:lstStyle/>
          <a:p>
            <a:pPr marL="0" indent="0" algn="just">
              <a:buNone/>
            </a:pPr>
            <a:endParaRPr lang="en-US" sz="1200" b="1" dirty="0"/>
          </a:p>
          <a:p>
            <a:pPr marL="0" indent="0" algn="just">
              <a:buNone/>
            </a:pPr>
            <a:r>
              <a:rPr lang="en-US" sz="12800" b="0" i="0" dirty="0">
                <a:solidFill>
                  <a:srgbClr val="000000"/>
                </a:solidFill>
                <a:effectLst/>
                <a:latin typeface="Times New Roman" panose="02020603050405020304" pitchFamily="18" charset="0"/>
              </a:rPr>
              <a:t>God the Father consented that she should do no miracle, at least no public one, during her life, although He had given her the power. God the Son consented that she should hardly ever speak, though He had communicated His wisdom to her. God the Holy Ghost, though she was His faithful Spouse, consented that His Apostles and Evangelists should speak but very little of her, and no more than was necessary to make Jesus Christ known.</a:t>
            </a:r>
          </a:p>
          <a:p>
            <a:pPr marL="0" indent="0" algn="just">
              <a:buNone/>
            </a:pPr>
            <a:r>
              <a:rPr lang="en-US" sz="12800" b="0" i="0" dirty="0">
                <a:solidFill>
                  <a:srgbClr val="000000"/>
                </a:solidFill>
                <a:effectLst/>
                <a:latin typeface="Times New Roman" panose="02020603050405020304" pitchFamily="18" charset="0"/>
              </a:rPr>
              <a:t>Mary is the excellent masterpiece of the Most High, of which He has reserved to Himself both the knowledge and the possession. Mary is the admirable Mother of the Son, who took pleasure in humbling and concealing her during her life, in order to favour her humility, calling her by the name of </a:t>
            </a:r>
            <a:r>
              <a:rPr lang="en-US" sz="12800" b="0" i="1" dirty="0">
                <a:solidFill>
                  <a:srgbClr val="000000"/>
                </a:solidFill>
                <a:effectLst/>
                <a:latin typeface="Times New Roman" panose="02020603050405020304" pitchFamily="18" charset="0"/>
              </a:rPr>
              <a:t>woman</a:t>
            </a:r>
            <a:r>
              <a:rPr lang="en-US" sz="12800" b="0" i="0" dirty="0">
                <a:solidFill>
                  <a:srgbClr val="000000"/>
                </a:solidFill>
                <a:effectLst/>
                <a:latin typeface="Times New Roman" panose="02020603050405020304" pitchFamily="18" charset="0"/>
              </a:rPr>
              <a:t> (</a:t>
            </a:r>
            <a:r>
              <a:rPr lang="en-US" sz="12800" b="0" i="1" dirty="0">
                <a:solidFill>
                  <a:srgbClr val="000000"/>
                </a:solidFill>
                <a:effectLst/>
                <a:latin typeface="Times New Roman" panose="02020603050405020304" pitchFamily="18" charset="0"/>
              </a:rPr>
              <a:t>mulier</a:t>
            </a:r>
            <a:r>
              <a:rPr lang="en-US" sz="12800" b="0" i="0" dirty="0">
                <a:solidFill>
                  <a:srgbClr val="000000"/>
                </a:solidFill>
                <a:effectLst/>
                <a:latin typeface="Times New Roman" panose="02020603050405020304" pitchFamily="18" charset="0"/>
              </a:rPr>
              <a:t>), as if she was a stranger, although in His heart He esteemed and loved her above all angels and all men. Mary is the sealed fountain and the faithful Spouse of the Holy Ghost, to whom He alone has entrance. Mary is the sanctuary and the repose of the Holy Trinity, where God dwells more magnificently and more divinely than in any other place in the universe, without excepting His dwelling between the Cherubim and Seraphim. Neither is it allowed to any creature, no matter how pure, to enter into that sanctuary without a great and special privilege.</a:t>
            </a:r>
          </a:p>
        </p:txBody>
      </p:sp>
    </p:spTree>
    <p:extLst>
      <p:ext uri="{BB962C8B-B14F-4D97-AF65-F5344CB8AC3E}">
        <p14:creationId xmlns:p14="http://schemas.microsoft.com/office/powerpoint/2010/main" val="405420791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(Preliminary Remarks)</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642534" y="2091039"/>
            <a:ext cx="14765866" cy="6393690"/>
          </a:xfrm>
        </p:spPr>
        <p:txBody>
          <a:bodyPr>
            <a:normAutofit fontScale="25000" lnSpcReduction="20000"/>
          </a:bodyPr>
          <a:lstStyle/>
          <a:p>
            <a:pPr marL="0" indent="0" algn="just">
              <a:buNone/>
            </a:pPr>
            <a:endParaRPr lang="en-US" sz="1200" b="1" dirty="0"/>
          </a:p>
          <a:p>
            <a:pPr marL="0" indent="0" algn="just">
              <a:buNone/>
            </a:pPr>
            <a:r>
              <a:rPr lang="en-US" sz="16000" b="0" i="0" dirty="0">
                <a:solidFill>
                  <a:srgbClr val="000000"/>
                </a:solidFill>
                <a:effectLst/>
                <a:latin typeface="Times New Roman" panose="02020603050405020304" pitchFamily="18" charset="0"/>
              </a:rPr>
              <a:t>I say with the Saints, The divine Mary is the terrestrial Paradise of the New Adam, where He is incarnate by the operation of the Holy Ghost, in order to work there incomprehensible marvels. She is the grand and divine World of God, where there are beauties and treasures unspeakable. She is the magnificence of the Most High, where He has hidden, as in her bosom, His only Son, and in Him all that is most excellent and most precious. Oh, what grand and hidden things that mighty God has wrought in this admirable creature! How has she herself been compelled to say it, in spite of her profound humility: </a:t>
            </a:r>
            <a:r>
              <a:rPr lang="en-US" sz="16000" b="0" i="1" dirty="0" err="1">
                <a:solidFill>
                  <a:srgbClr val="000000"/>
                </a:solidFill>
                <a:effectLst/>
                <a:latin typeface="Times New Roman" panose="02020603050405020304" pitchFamily="18" charset="0"/>
              </a:rPr>
              <a:t>Fecit</a:t>
            </a:r>
            <a:r>
              <a:rPr lang="en-US" sz="16000" b="0" i="1" dirty="0">
                <a:solidFill>
                  <a:srgbClr val="000000"/>
                </a:solidFill>
                <a:effectLst/>
                <a:latin typeface="Times New Roman" panose="02020603050405020304" pitchFamily="18" charset="0"/>
              </a:rPr>
              <a:t> mihi magna,</a:t>
            </a:r>
            <a:r>
              <a:rPr lang="en-US" sz="16000" b="0" i="0" dirty="0">
                <a:solidFill>
                  <a:srgbClr val="000000"/>
                </a:solidFill>
                <a:effectLst/>
                <a:latin typeface="Times New Roman" panose="02020603050405020304" pitchFamily="18" charset="0"/>
              </a:rPr>
              <a:t> </a:t>
            </a:r>
            <a:r>
              <a:rPr lang="en-US" sz="16000" b="0" i="1" dirty="0">
                <a:solidFill>
                  <a:srgbClr val="000000"/>
                </a:solidFill>
                <a:effectLst/>
                <a:latin typeface="Times New Roman" panose="02020603050405020304" pitchFamily="18" charset="0"/>
              </a:rPr>
              <a:t>qui </a:t>
            </a:r>
            <a:r>
              <a:rPr lang="en-US" sz="16000" b="0" i="1" dirty="0" err="1">
                <a:solidFill>
                  <a:srgbClr val="000000"/>
                </a:solidFill>
                <a:effectLst/>
                <a:latin typeface="Times New Roman" panose="02020603050405020304" pitchFamily="18" charset="0"/>
              </a:rPr>
              <a:t>potens</a:t>
            </a:r>
            <a:r>
              <a:rPr lang="en-US" sz="16000" b="0" i="1" dirty="0">
                <a:solidFill>
                  <a:srgbClr val="000000"/>
                </a:solidFill>
                <a:effectLst/>
                <a:latin typeface="Times New Roman" panose="02020603050405020304" pitchFamily="18" charset="0"/>
              </a:rPr>
              <a:t> </a:t>
            </a:r>
            <a:r>
              <a:rPr lang="en-US" sz="16000" b="0" i="1" dirty="0" err="1">
                <a:solidFill>
                  <a:srgbClr val="000000"/>
                </a:solidFill>
                <a:effectLst/>
                <a:latin typeface="Times New Roman" panose="02020603050405020304" pitchFamily="18" charset="0"/>
              </a:rPr>
              <a:t>est</a:t>
            </a:r>
            <a:r>
              <a:rPr lang="en-US" sz="16000" b="0" i="1" dirty="0">
                <a:solidFill>
                  <a:srgbClr val="000000"/>
                </a:solidFill>
                <a:effectLst/>
                <a:latin typeface="Times New Roman" panose="02020603050405020304" pitchFamily="18" charset="0"/>
              </a:rPr>
              <a:t>!</a:t>
            </a:r>
            <a:r>
              <a:rPr lang="en-US" sz="16000" b="0" i="0" dirty="0">
                <a:solidFill>
                  <a:srgbClr val="000000"/>
                </a:solidFill>
                <a:effectLst/>
                <a:latin typeface="Times New Roman" panose="02020603050405020304" pitchFamily="18" charset="0"/>
              </a:rPr>
              <a:t> The world knows them not, because it is at once incapable and unworthy of such knowledge.</a:t>
            </a:r>
          </a:p>
        </p:txBody>
      </p:sp>
    </p:spTree>
    <p:extLst>
      <p:ext uri="{BB962C8B-B14F-4D97-AF65-F5344CB8AC3E}">
        <p14:creationId xmlns:p14="http://schemas.microsoft.com/office/powerpoint/2010/main" val="30479347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(Preliminary Remarks)</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557867" y="2299230"/>
            <a:ext cx="14647333" cy="6393690"/>
          </a:xfrm>
        </p:spPr>
        <p:txBody>
          <a:bodyPr>
            <a:normAutofit fontScale="25000" lnSpcReduction="20000"/>
          </a:bodyPr>
          <a:lstStyle/>
          <a:p>
            <a:pPr marL="0" indent="0" algn="just">
              <a:buNone/>
            </a:pPr>
            <a:endParaRPr lang="en-US" sz="1200" b="1" dirty="0"/>
          </a:p>
          <a:p>
            <a:pPr marL="0" indent="0" algn="just">
              <a:buNone/>
            </a:pPr>
            <a:r>
              <a:rPr lang="en-US" sz="16000" b="0" i="0" dirty="0">
                <a:solidFill>
                  <a:srgbClr val="000000"/>
                </a:solidFill>
                <a:effectLst/>
                <a:latin typeface="Times New Roman" panose="02020603050405020304" pitchFamily="18" charset="0"/>
              </a:rPr>
              <a:t>The Saints have said admirable things of this Holy City of God; and, as they themselves avow, they have never been more eloquent and more content than when they have spoken of her. Yet, after all they have said, they cry out that the height of her merits, which she has raised up to the throne of the Divinity, cannot be fully seen; that the breadth of her charity, which is broader than the earth, is in truth immeasurable; that the grandeur of her power, which she exercises even over God Himself, incomprehensible; and finally, that the depth of her humility, and of all her virtues and graces, is an abyss which never can be sounded. O height incomprehensible! O breadth unspeakable! O grandeur immeasurable! O abyss impenetrable!</a:t>
            </a:r>
          </a:p>
        </p:txBody>
      </p:sp>
    </p:spTree>
    <p:extLst>
      <p:ext uri="{BB962C8B-B14F-4D97-AF65-F5344CB8AC3E}">
        <p14:creationId xmlns:p14="http://schemas.microsoft.com/office/powerpoint/2010/main" val="57383844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625776"/>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(Preliminary Remarks)</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434862" y="2253116"/>
            <a:ext cx="14719537" cy="6393690"/>
          </a:xfrm>
        </p:spPr>
        <p:txBody>
          <a:bodyPr>
            <a:normAutofit fontScale="25000" lnSpcReduction="20000"/>
          </a:bodyPr>
          <a:lstStyle/>
          <a:p>
            <a:pPr marL="0" indent="0" algn="just">
              <a:buNone/>
            </a:pPr>
            <a:endParaRPr lang="en-US" sz="1200" b="1" dirty="0"/>
          </a:p>
          <a:p>
            <a:pPr marL="0" indent="0" algn="just">
              <a:buNone/>
            </a:pPr>
            <a:r>
              <a:rPr lang="en-US" sz="14400" b="0" i="0" dirty="0">
                <a:solidFill>
                  <a:srgbClr val="000000"/>
                </a:solidFill>
                <a:effectLst/>
                <a:latin typeface="Times New Roman" panose="02020603050405020304" pitchFamily="18" charset="0"/>
              </a:rPr>
              <a:t>Every day, from one end of the earth to the other, in the highest heights of the heavens and in the profoundest depths of the abysses, everything preaches, everything publishes, the admirable Mary! The nine choirs of Angels, men of all ages, sexes, conditions, and religions, good or bad, nay even the devils themselves, willingly or unwillingly, are compelled, by the force of truth, to call her Blessed. St. Bonaventure tells us that all the Angels in heaven cry out incessantly to her, </a:t>
            </a:r>
            <a:r>
              <a:rPr lang="en-US" sz="14400" b="0" i="1" dirty="0">
                <a:solidFill>
                  <a:srgbClr val="000000"/>
                </a:solidFill>
                <a:effectLst/>
                <a:latin typeface="Times New Roman" panose="02020603050405020304" pitchFamily="18" charset="0"/>
              </a:rPr>
              <a:t>Sancta, sancta, sancta Maria, Dei Genitrix et Virgo;</a:t>
            </a:r>
            <a:r>
              <a:rPr lang="en-US" sz="14400" b="0" i="0" dirty="0">
                <a:solidFill>
                  <a:srgbClr val="000000"/>
                </a:solidFill>
                <a:effectLst/>
                <a:latin typeface="Times New Roman" panose="02020603050405020304" pitchFamily="18" charset="0"/>
              </a:rPr>
              <a:t> and that they offer to her millions and millions of times a day the Angelical Salutation, </a:t>
            </a:r>
            <a:r>
              <a:rPr lang="en-US" sz="14400" b="0" i="1" dirty="0">
                <a:solidFill>
                  <a:srgbClr val="000000"/>
                </a:solidFill>
                <a:effectLst/>
                <a:latin typeface="Times New Roman" panose="02020603050405020304" pitchFamily="18" charset="0"/>
              </a:rPr>
              <a:t>Ave Maria;</a:t>
            </a:r>
            <a:r>
              <a:rPr lang="en-US" sz="14400" b="0" i="0" dirty="0">
                <a:solidFill>
                  <a:srgbClr val="000000"/>
                </a:solidFill>
                <a:effectLst/>
                <a:latin typeface="Times New Roman" panose="02020603050405020304" pitchFamily="18" charset="0"/>
              </a:rPr>
              <a:t> prostrating themselves before her, and begging of her, in her graciousness, to </a:t>
            </a:r>
            <a:r>
              <a:rPr lang="en-US" sz="14400" b="0" i="0" dirty="0" err="1">
                <a:solidFill>
                  <a:srgbClr val="000000"/>
                </a:solidFill>
                <a:effectLst/>
                <a:latin typeface="Times New Roman" panose="02020603050405020304" pitchFamily="18" charset="0"/>
              </a:rPr>
              <a:t>honour</a:t>
            </a:r>
            <a:r>
              <a:rPr lang="en-US" sz="14400" b="0" i="0" dirty="0">
                <a:solidFill>
                  <a:srgbClr val="000000"/>
                </a:solidFill>
                <a:effectLst/>
                <a:latin typeface="Times New Roman" panose="02020603050405020304" pitchFamily="18" charset="0"/>
              </a:rPr>
              <a:t> them with some of her commands. St. Michael, as St. Augustine says, although the prince of all the heavenly court, is the most zealous in </a:t>
            </a:r>
            <a:r>
              <a:rPr lang="en-US" sz="14400" b="0" i="0" dirty="0" err="1">
                <a:solidFill>
                  <a:srgbClr val="000000"/>
                </a:solidFill>
                <a:effectLst/>
                <a:latin typeface="Times New Roman" panose="02020603050405020304" pitchFamily="18" charset="0"/>
              </a:rPr>
              <a:t>honouring</a:t>
            </a:r>
            <a:r>
              <a:rPr lang="en-US" sz="14400" b="0" i="0" dirty="0">
                <a:solidFill>
                  <a:srgbClr val="000000"/>
                </a:solidFill>
                <a:effectLst/>
                <a:latin typeface="Times New Roman" panose="02020603050405020304" pitchFamily="18" charset="0"/>
              </a:rPr>
              <a:t> her and causing her to be </a:t>
            </a:r>
            <a:r>
              <a:rPr lang="en-US" sz="14400" b="0" i="0" dirty="0" err="1">
                <a:solidFill>
                  <a:srgbClr val="000000"/>
                </a:solidFill>
                <a:effectLst/>
                <a:latin typeface="Times New Roman" panose="02020603050405020304" pitchFamily="18" charset="0"/>
              </a:rPr>
              <a:t>honoured</a:t>
            </a:r>
            <a:r>
              <a:rPr lang="en-US" sz="14400" b="0" i="0" dirty="0">
                <a:solidFill>
                  <a:srgbClr val="000000"/>
                </a:solidFill>
                <a:effectLst/>
                <a:latin typeface="Times New Roman" panose="02020603050405020304" pitchFamily="18" charset="0"/>
              </a:rPr>
              <a:t>, while he waits always in expectation that he may have the </a:t>
            </a:r>
            <a:r>
              <a:rPr lang="en-US" sz="14400" b="0" i="0" dirty="0" err="1">
                <a:solidFill>
                  <a:srgbClr val="000000"/>
                </a:solidFill>
                <a:effectLst/>
                <a:latin typeface="Times New Roman" panose="02020603050405020304" pitchFamily="18" charset="0"/>
              </a:rPr>
              <a:t>honour</a:t>
            </a:r>
            <a:r>
              <a:rPr lang="en-US" sz="14400" b="0" i="0" dirty="0">
                <a:solidFill>
                  <a:srgbClr val="000000"/>
                </a:solidFill>
                <a:effectLst/>
                <a:latin typeface="Times New Roman" panose="02020603050405020304" pitchFamily="18" charset="0"/>
              </a:rPr>
              <a:t> to go, at her bidding, to render service to some one of her servants.</a:t>
            </a:r>
          </a:p>
        </p:txBody>
      </p:sp>
    </p:spTree>
    <p:extLst>
      <p:ext uri="{BB962C8B-B14F-4D97-AF65-F5344CB8AC3E}">
        <p14:creationId xmlns:p14="http://schemas.microsoft.com/office/powerpoint/2010/main" val="216183519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5F8B-6C18-48A6-903A-3E2DE48314A1}"/>
              </a:ext>
            </a:extLst>
          </p:cNvPr>
          <p:cNvSpPr>
            <a:spLocks noGrp="1"/>
          </p:cNvSpPr>
          <p:nvPr>
            <p:ph type="title"/>
          </p:nvPr>
        </p:nvSpPr>
        <p:spPr>
          <a:xfrm>
            <a:off x="3557002" y="843490"/>
            <a:ext cx="10464800" cy="1465263"/>
          </a:xfrm>
        </p:spPr>
        <p:txBody>
          <a:bodyPr>
            <a:normAutofit fontScale="90000"/>
          </a:bodyPr>
          <a:lstStyle/>
          <a:p>
            <a:pPr algn="ctr"/>
            <a:r>
              <a:rPr lang="en-US" sz="4800" b="1" dirty="0">
                <a:solidFill>
                  <a:srgbClr val="FF0000"/>
                </a:solidFill>
                <a:latin typeface="Times New Roman" panose="02020603050405020304" pitchFamily="18" charset="0"/>
                <a:cs typeface="Times New Roman" panose="02020603050405020304" pitchFamily="18" charset="0"/>
              </a:rPr>
              <a:t>Day 1 (Preliminary Remarks)</a:t>
            </a:r>
            <a:br>
              <a:rPr lang="en-US" sz="4800" b="1" dirty="0">
                <a:solidFill>
                  <a:srgbClr val="FF0000"/>
                </a:solidFill>
                <a:latin typeface="Times New Roman" panose="02020603050405020304" pitchFamily="18" charset="0"/>
                <a:cs typeface="Times New Roman" panose="02020603050405020304" pitchFamily="18" charset="0"/>
              </a:rPr>
            </a:br>
            <a:r>
              <a:rPr lang="en-US" sz="4800" b="1" dirty="0">
                <a:solidFill>
                  <a:srgbClr val="FF0000"/>
                </a:solidFill>
                <a:latin typeface="Times New Roman" panose="02020603050405020304" pitchFamily="18" charset="0"/>
                <a:cs typeface="Times New Roman" panose="02020603050405020304" pitchFamily="18" charset="0"/>
              </a:rPr>
              <a:t>Excerpt from True Devotion to Mary</a:t>
            </a:r>
          </a:p>
        </p:txBody>
      </p:sp>
      <p:sp>
        <p:nvSpPr>
          <p:cNvPr id="3" name="Text Placeholder 2">
            <a:extLst>
              <a:ext uri="{FF2B5EF4-FFF2-40B4-BE49-F238E27FC236}">
                <a16:creationId xmlns:a16="http://schemas.microsoft.com/office/drawing/2014/main" id="{FC18F31E-B348-4729-BEBF-BF15E58373B6}"/>
              </a:ext>
            </a:extLst>
          </p:cNvPr>
          <p:cNvSpPr>
            <a:spLocks noGrp="1"/>
          </p:cNvSpPr>
          <p:nvPr>
            <p:ph type="body" idx="1"/>
          </p:nvPr>
        </p:nvSpPr>
        <p:spPr>
          <a:xfrm>
            <a:off x="1261797" y="2516420"/>
            <a:ext cx="14816667" cy="6393690"/>
          </a:xfrm>
        </p:spPr>
        <p:txBody>
          <a:bodyPr>
            <a:normAutofit fontScale="25000" lnSpcReduction="20000"/>
          </a:bodyPr>
          <a:lstStyle/>
          <a:p>
            <a:pPr marL="0" indent="0" algn="just">
              <a:buNone/>
            </a:pPr>
            <a:endParaRPr lang="en-US" sz="1200" b="1" dirty="0"/>
          </a:p>
          <a:p>
            <a:pPr marL="0" indent="0" algn="just">
              <a:buNone/>
            </a:pPr>
            <a:r>
              <a:rPr lang="en-US" sz="14400" b="0" i="0" dirty="0">
                <a:solidFill>
                  <a:srgbClr val="000000"/>
                </a:solidFill>
                <a:effectLst/>
                <a:latin typeface="Times New Roman" panose="02020603050405020304" pitchFamily="18" charset="0"/>
              </a:rPr>
              <a:t>The whole earth is full of her glory, especially among Christians, amongst whom she is taken as the protectress of many kingdoms, provinces, dioceses, and cities. Numbers of cathedrals are consecrated to God under her name. There is not a church without an altar in her </a:t>
            </a:r>
            <a:r>
              <a:rPr lang="en-US" sz="14400" b="0" i="0" dirty="0" err="1">
                <a:solidFill>
                  <a:srgbClr val="000000"/>
                </a:solidFill>
                <a:effectLst/>
                <a:latin typeface="Times New Roman" panose="02020603050405020304" pitchFamily="18" charset="0"/>
              </a:rPr>
              <a:t>honour</a:t>
            </a:r>
            <a:r>
              <a:rPr lang="en-US" sz="14400" b="0" i="0" dirty="0">
                <a:solidFill>
                  <a:srgbClr val="000000"/>
                </a:solidFill>
                <a:effectLst/>
                <a:latin typeface="Times New Roman" panose="02020603050405020304" pitchFamily="18" charset="0"/>
              </a:rPr>
              <a:t>, not a country or a canton where there are not some miraculous images, where all sorts of evils are cured, and all sorts of good gifts obtained. Who can count the confraternities and congregations in her </a:t>
            </a:r>
            <a:r>
              <a:rPr lang="en-US" sz="14400" b="0" i="0" dirty="0" err="1">
                <a:solidFill>
                  <a:srgbClr val="000000"/>
                </a:solidFill>
                <a:effectLst/>
                <a:latin typeface="Times New Roman" panose="02020603050405020304" pitchFamily="18" charset="0"/>
              </a:rPr>
              <a:t>honour</a:t>
            </a:r>
            <a:r>
              <a:rPr lang="en-US" sz="14400" b="0" i="0" dirty="0">
                <a:solidFill>
                  <a:srgbClr val="000000"/>
                </a:solidFill>
                <a:effectLst/>
                <a:latin typeface="Times New Roman" panose="02020603050405020304" pitchFamily="18" charset="0"/>
              </a:rPr>
              <a:t>? How many religious orders have been founded in her name and under her protection! What numbers there are of Brothers and Sisters of all these confraternities, and of religious men and women of all these orders, who publish her praises and confess her mercies! There is not a little child, who, as it lisps the Ave Maria, does not praise her. There is scarcely a sinner who, even in his obduracy, has not some spark of confidence in her. Nay the very devils in hell respect her while they fear her.</a:t>
            </a:r>
          </a:p>
        </p:txBody>
      </p:sp>
    </p:spTree>
    <p:extLst>
      <p:ext uri="{BB962C8B-B14F-4D97-AF65-F5344CB8AC3E}">
        <p14:creationId xmlns:p14="http://schemas.microsoft.com/office/powerpoint/2010/main" val="3728260674"/>
      </p:ext>
    </p:extLst>
  </p:cSld>
  <p:clrMapOvr>
    <a:masterClrMapping/>
  </p:clrMapOvr>
  <p:transition spd="med"/>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Moroccan">
  <a:themeElements>
    <a:clrScheme name="Moroccan">
      <a:dk1>
        <a:srgbClr val="000000"/>
      </a:dk1>
      <a:lt1>
        <a:srgbClr val="FFFFFF"/>
      </a:lt1>
      <a:dk2>
        <a:srgbClr val="A7A7A7"/>
      </a:dk2>
      <a:lt2>
        <a:srgbClr val="535353"/>
      </a:lt2>
      <a:accent1>
        <a:srgbClr val="61A4C7"/>
      </a:accent1>
      <a:accent2>
        <a:srgbClr val="3C9B4C"/>
      </a:accent2>
      <a:accent3>
        <a:srgbClr val="E0BF64"/>
      </a:accent3>
      <a:accent4>
        <a:srgbClr val="DE9A51"/>
      </a:accent4>
      <a:accent5>
        <a:srgbClr val="C86464"/>
      </a:accent5>
      <a:accent6>
        <a:srgbClr val="896D9B"/>
      </a:accent6>
      <a:hlink>
        <a:srgbClr val="0000FF"/>
      </a:hlink>
      <a:folHlink>
        <a:srgbClr val="FF00FF"/>
      </a:folHlink>
    </a:clrScheme>
    <a:fontScheme name="Moroccan">
      <a:majorFont>
        <a:latin typeface="Helvetica"/>
        <a:ea typeface="Helvetica"/>
        <a:cs typeface="Helvetica"/>
      </a:majorFont>
      <a:minorFont>
        <a:latin typeface="Lucida Grande"/>
        <a:ea typeface="Lucida Grande"/>
        <a:cs typeface="Lucida Grande"/>
      </a:minorFont>
    </a:fontScheme>
    <a:fmtScheme name="Morocca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6837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1" u="none" strike="noStrike" cap="none" spc="0" normalizeH="0" baseline="0">
            <a:ln>
              <a:noFill/>
            </a:ln>
            <a:solidFill>
              <a:srgbClr val="073E86"/>
            </a:solidFill>
            <a:effectLst>
              <a:outerShdw blurRad="25400" dist="12700" dir="5400000" rotWithShape="0">
                <a:srgbClr val="FFFFFF"/>
              </a:outerShdw>
            </a:effectLst>
            <a:uFillTx/>
            <a:latin typeface="Hoefler Text"/>
            <a:ea typeface="Hoefler Text"/>
            <a:cs typeface="Hoefler Text"/>
            <a:sym typeface="Hoefler T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1" u="none" strike="noStrike" cap="none" spc="0" normalizeH="0" baseline="0">
            <a:ln>
              <a:noFill/>
            </a:ln>
            <a:solidFill>
              <a:srgbClr val="073E86"/>
            </a:solidFill>
            <a:effectLst>
              <a:outerShdw blurRad="25400" dist="12700" dir="5400000" rotWithShape="0">
                <a:srgbClr val="FFFFFF"/>
              </a:outerShdw>
            </a:effectLst>
            <a:uFillTx/>
            <a:latin typeface="Hoefler Text"/>
            <a:ea typeface="Hoefler Text"/>
            <a:cs typeface="Hoefler Text"/>
            <a:sym typeface="Hoefler T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Facet</Template>
  <TotalTime>23083</TotalTime>
  <Words>4341</Words>
  <Application>Microsoft Office PowerPoint</Application>
  <PresentationFormat>Custom</PresentationFormat>
  <Paragraphs>114</Paragraphs>
  <Slides>26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Arial Black</vt:lpstr>
      <vt:lpstr>Century Gothic</vt:lpstr>
      <vt:lpstr>Lucida Grande</vt:lpstr>
      <vt:lpstr>Times New Roman</vt:lpstr>
      <vt:lpstr>Trebuchet MS</vt:lpstr>
      <vt:lpstr>Wingdings 3</vt:lpstr>
      <vt:lpstr>Facet</vt:lpstr>
      <vt:lpstr>33 Day Preparation to the Total Act of Consecration to Jesus Through Mary Prepared by Ando Perlas Legion of Mary </vt:lpstr>
      <vt:lpstr>DAILY PROGRAM OUTLINE</vt:lpstr>
      <vt:lpstr>Day 1  Opening Prayer to the Blessed Virgin Mary</vt:lpstr>
      <vt:lpstr>Day 1 (Preliminary Remarks) Excerpt from True Devotion to Mary</vt:lpstr>
      <vt:lpstr>Day 1 (Preliminary Remarks) Excerpt from True Devotion to Mary</vt:lpstr>
      <vt:lpstr>Day 1 (Preliminary Remarks) Excerpt from True Devotion to Mary</vt:lpstr>
      <vt:lpstr>Day 1 (Preliminary Remarks) Excerpt from True Devotion to Mary</vt:lpstr>
      <vt:lpstr>Day 1 (Preliminary Remarks) Excerpt from True Devotion to Mary</vt:lpstr>
      <vt:lpstr>Day 1 (Preliminary Remarks) Excerpt from True Devotion to Mary</vt:lpstr>
      <vt:lpstr>Day 1 (Preliminary Remarks) Excerpt from True Devotion to Mary</vt:lpstr>
      <vt:lpstr>Day 1 (Preliminary Remarks) Excerpt from True Devotion to Mary</vt:lpstr>
      <vt:lpstr>Day 2 (Necessity of Mary and Devotion to Her) Excerpt from True Devotion to Mary</vt:lpstr>
      <vt:lpstr>Day 2 (Necessity of Mary and Devotion to Her) Excerpt from True Devotion to Mary</vt:lpstr>
      <vt:lpstr>Day 2 (Necessity of Mary and Devotion to Her) Excerpt from True Devotion to Mary</vt:lpstr>
      <vt:lpstr>Day 2 (Necessity of Mary and Devotion to Her) Excerpt from True Devotion to Mary</vt:lpstr>
      <vt:lpstr>Day 2 (Necessity of Mary and Devotion to Her) Excerpt from True Devotion to Mary</vt:lpstr>
      <vt:lpstr>Day 2 (Necessity of Mary and Devotion to Her)</vt:lpstr>
      <vt:lpstr>Day 2 (Necessity of Mary and Devotion to Her) Excerpt from True Devotion to Mary</vt:lpstr>
      <vt:lpstr>Day 2 (Necessity of Mary and Devotion to Her) Excerpt from True Devotion to Mary</vt:lpstr>
      <vt:lpstr>Day 2 (Necessity of Mary and Devotion to Her) Excerpt from True Devotion to Mary</vt:lpstr>
      <vt:lpstr>Day 1 Preparation Renunciation of the World</vt:lpstr>
      <vt:lpstr>Day 1 Preparation Renunciation of the World</vt:lpstr>
      <vt:lpstr>Day 1 Preparation Renunciation of the World</vt:lpstr>
      <vt:lpstr>Day 1 Preparation Renunciation of the World</vt:lpstr>
      <vt:lpstr>Day 1 Preparation Renunciation of the World</vt:lpstr>
      <vt:lpstr>Day 1 Preparation Renunciation of the World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Mary, Mother of God</dc:title>
  <dc:creator>Ando Perlas</dc:creator>
  <cp:lastModifiedBy>Ando Perlas</cp:lastModifiedBy>
  <cp:revision>186</cp:revision>
  <cp:lastPrinted>2020-02-18T00:37:10Z</cp:lastPrinted>
  <dcterms:modified xsi:type="dcterms:W3CDTF">2022-10-12T00:07:02Z</dcterms:modified>
</cp:coreProperties>
</file>